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5.svg" ContentType="image/svg+xml"/>
  <Override PartName="/ppt/media/image17.svg" ContentType="image/svg+xml"/>
  <Override PartName="/ppt/media/image19.svg" ContentType="image/svg+xml"/>
  <Override PartName="/ppt/media/image4.svg" ContentType="image/svg+xml"/>
  <Override PartName="/ppt/media/image6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60" r:id="rId4"/>
    <p:sldId id="327" r:id="rId5"/>
    <p:sldId id="263" r:id="rId6"/>
    <p:sldId id="328" r:id="rId7"/>
    <p:sldId id="264" r:id="rId8"/>
    <p:sldId id="314" r:id="rId9"/>
    <p:sldId id="266" r:id="rId10"/>
    <p:sldId id="267" r:id="rId11"/>
    <p:sldId id="268" r:id="rId12"/>
    <p:sldId id="269" r:id="rId13"/>
    <p:sldId id="270" r:id="rId14"/>
    <p:sldId id="315" r:id="rId15"/>
    <p:sldId id="272" r:id="rId16"/>
    <p:sldId id="316" r:id="rId17"/>
    <p:sldId id="317" r:id="rId18"/>
    <p:sldId id="318" r:id="rId19"/>
    <p:sldId id="276" r:id="rId20"/>
    <p:sldId id="277" r:id="rId21"/>
    <p:sldId id="319" r:id="rId22"/>
    <p:sldId id="320" r:id="rId23"/>
    <p:sldId id="280" r:id="rId24"/>
    <p:sldId id="329" r:id="rId25"/>
    <p:sldId id="321" r:id="rId26"/>
    <p:sldId id="282" r:id="rId27"/>
    <p:sldId id="322" r:id="rId28"/>
    <p:sldId id="284" r:id="rId29"/>
    <p:sldId id="285" r:id="rId30"/>
    <p:sldId id="323" r:id="rId31"/>
    <p:sldId id="287" r:id="rId32"/>
    <p:sldId id="288" r:id="rId33"/>
    <p:sldId id="324" r:id="rId34"/>
    <p:sldId id="330" r:id="rId35"/>
    <p:sldId id="290" r:id="rId36"/>
    <p:sldId id="291" r:id="rId37"/>
    <p:sldId id="325" r:id="rId38"/>
    <p:sldId id="293" r:id="rId39"/>
    <p:sldId id="294" r:id="rId40"/>
    <p:sldId id="295" r:id="rId41"/>
    <p:sldId id="296" r:id="rId42"/>
    <p:sldId id="331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32" r:id="rId53"/>
    <p:sldId id="306" r:id="rId54"/>
    <p:sldId id="307" r:id="rId55"/>
    <p:sldId id="308" r:id="rId56"/>
    <p:sldId id="309" r:id="rId57"/>
    <p:sldId id="310" r:id="rId58"/>
    <p:sldId id="326" r:id="rId59"/>
    <p:sldId id="312" r:id="rId60"/>
    <p:sldId id="313" r:id="rId6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chuying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commentAuthors" Target="commentAuthors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2" Type="http://schemas.openxmlformats.org/officeDocument/2006/relationships/tags" Target="../tags/tag49.xml"/><Relationship Id="rId21" Type="http://schemas.openxmlformats.org/officeDocument/2006/relationships/tags" Target="../tags/tag48.xml"/><Relationship Id="rId20" Type="http://schemas.openxmlformats.org/officeDocument/2006/relationships/tags" Target="../tags/tag47.xml"/><Relationship Id="rId2" Type="http://schemas.openxmlformats.org/officeDocument/2006/relationships/tags" Target="../tags/tag29.xml"/><Relationship Id="rId19" Type="http://schemas.openxmlformats.org/officeDocument/2006/relationships/tags" Target="../tags/tag46.xml"/><Relationship Id="rId18" Type="http://schemas.openxmlformats.org/officeDocument/2006/relationships/tags" Target="../tags/tag45.xml"/><Relationship Id="rId17" Type="http://schemas.openxmlformats.org/officeDocument/2006/relationships/tags" Target="../tags/tag44.xml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1" Type="http://schemas.openxmlformats.org/officeDocument/2006/relationships/tags" Target="../tags/tag101.xml"/><Relationship Id="rId20" Type="http://schemas.openxmlformats.org/officeDocument/2006/relationships/tags" Target="../tags/tag100.xml"/><Relationship Id="rId2" Type="http://schemas.openxmlformats.org/officeDocument/2006/relationships/tags" Target="../tags/tag82.xml"/><Relationship Id="rId19" Type="http://schemas.openxmlformats.org/officeDocument/2006/relationships/tags" Target="../tags/tag99.xml"/><Relationship Id="rId18" Type="http://schemas.openxmlformats.org/officeDocument/2006/relationships/tags" Target="../tags/tag98.xml"/><Relationship Id="rId17" Type="http://schemas.openxmlformats.org/officeDocument/2006/relationships/tags" Target="../tags/tag97.xml"/><Relationship Id="rId16" Type="http://schemas.openxmlformats.org/officeDocument/2006/relationships/tags" Target="../tags/tag96.xml"/><Relationship Id="rId15" Type="http://schemas.openxmlformats.org/officeDocument/2006/relationships/tags" Target="../tags/tag95.xml"/><Relationship Id="rId14" Type="http://schemas.openxmlformats.org/officeDocument/2006/relationships/tags" Target="../tags/tag94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8" Type="http://schemas.openxmlformats.org/officeDocument/2006/relationships/tags" Target="../tags/tag118.xml"/><Relationship Id="rId17" Type="http://schemas.openxmlformats.org/officeDocument/2006/relationships/tags" Target="../tags/tag117.xml"/><Relationship Id="rId16" Type="http://schemas.openxmlformats.org/officeDocument/2006/relationships/tags" Target="../tags/tag116.xml"/><Relationship Id="rId15" Type="http://schemas.openxmlformats.org/officeDocument/2006/relationships/tags" Target="../tags/tag115.xml"/><Relationship Id="rId14" Type="http://schemas.openxmlformats.org/officeDocument/2006/relationships/tags" Target="../tags/tag114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2" Type="http://schemas.openxmlformats.org/officeDocument/2006/relationships/tags" Target="../tags/tag172.xml"/><Relationship Id="rId21" Type="http://schemas.openxmlformats.org/officeDocument/2006/relationships/tags" Target="../tags/tag171.xml"/><Relationship Id="rId20" Type="http://schemas.openxmlformats.org/officeDocument/2006/relationships/tags" Target="../tags/tag170.xml"/><Relationship Id="rId2" Type="http://schemas.openxmlformats.org/officeDocument/2006/relationships/tags" Target="../tags/tag152.xml"/><Relationship Id="rId19" Type="http://schemas.openxmlformats.org/officeDocument/2006/relationships/tags" Target="../tags/tag169.xml"/><Relationship Id="rId18" Type="http://schemas.openxmlformats.org/officeDocument/2006/relationships/tags" Target="../tags/tag168.xml"/><Relationship Id="rId17" Type="http://schemas.openxmlformats.org/officeDocument/2006/relationships/tags" Target="../tags/tag167.xml"/><Relationship Id="rId16" Type="http://schemas.openxmlformats.org/officeDocument/2006/relationships/tags" Target="../tags/tag166.xml"/><Relationship Id="rId15" Type="http://schemas.openxmlformats.org/officeDocument/2006/relationships/tags" Target="../tags/tag165.xml"/><Relationship Id="rId14" Type="http://schemas.openxmlformats.org/officeDocument/2006/relationships/tags" Target="../tags/tag164.xml"/><Relationship Id="rId13" Type="http://schemas.openxmlformats.org/officeDocument/2006/relationships/tags" Target="../tags/tag163.xml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0" Type="http://schemas.openxmlformats.org/officeDocument/2006/relationships/tags" Target="../tags/tag204.xml"/><Relationship Id="rId2" Type="http://schemas.openxmlformats.org/officeDocument/2006/relationships/tags" Target="../tags/tag186.xml"/><Relationship Id="rId19" Type="http://schemas.openxmlformats.org/officeDocument/2006/relationships/tags" Target="../tags/tag203.xml"/><Relationship Id="rId18" Type="http://schemas.openxmlformats.org/officeDocument/2006/relationships/tags" Target="../tags/tag202.xml"/><Relationship Id="rId17" Type="http://schemas.openxmlformats.org/officeDocument/2006/relationships/tags" Target="../tags/tag201.xml"/><Relationship Id="rId16" Type="http://schemas.openxmlformats.org/officeDocument/2006/relationships/tags" Target="../tags/tag200.xml"/><Relationship Id="rId15" Type="http://schemas.openxmlformats.org/officeDocument/2006/relationships/tags" Target="../tags/tag199.xml"/><Relationship Id="rId14" Type="http://schemas.openxmlformats.org/officeDocument/2006/relationships/tags" Target="../tags/tag198.xml"/><Relationship Id="rId13" Type="http://schemas.openxmlformats.org/officeDocument/2006/relationships/tags" Target="../tags/tag197.xml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tags" Target="../tags/tag210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6" Type="http://schemas.openxmlformats.org/officeDocument/2006/relationships/tags" Target="../tags/tag219.xml"/><Relationship Id="rId15" Type="http://schemas.openxmlformats.org/officeDocument/2006/relationships/tags" Target="../tags/tag218.xml"/><Relationship Id="rId14" Type="http://schemas.openxmlformats.org/officeDocument/2006/relationships/tags" Target="../tags/tag217.xml"/><Relationship Id="rId13" Type="http://schemas.openxmlformats.org/officeDocument/2006/relationships/tags" Target="../tags/tag216.xml"/><Relationship Id="rId12" Type="http://schemas.openxmlformats.org/officeDocument/2006/relationships/tags" Target="../tags/tag215.xml"/><Relationship Id="rId11" Type="http://schemas.openxmlformats.org/officeDocument/2006/relationships/tags" Target="../tags/tag214.xml"/><Relationship Id="rId10" Type="http://schemas.openxmlformats.org/officeDocument/2006/relationships/tags" Target="../tags/tag213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2" Type="http://schemas.openxmlformats.org/officeDocument/2006/relationships/tags" Target="../tags/tag252.xml"/><Relationship Id="rId21" Type="http://schemas.openxmlformats.org/officeDocument/2006/relationships/tags" Target="../tags/tag251.xml"/><Relationship Id="rId20" Type="http://schemas.openxmlformats.org/officeDocument/2006/relationships/tags" Target="../tags/tag250.xml"/><Relationship Id="rId2" Type="http://schemas.openxmlformats.org/officeDocument/2006/relationships/tags" Target="../tags/tag232.xml"/><Relationship Id="rId19" Type="http://schemas.openxmlformats.org/officeDocument/2006/relationships/tags" Target="../tags/tag249.xml"/><Relationship Id="rId18" Type="http://schemas.openxmlformats.org/officeDocument/2006/relationships/tags" Target="../tags/tag248.xml"/><Relationship Id="rId17" Type="http://schemas.openxmlformats.org/officeDocument/2006/relationships/tags" Target="../tags/tag247.xml"/><Relationship Id="rId16" Type="http://schemas.openxmlformats.org/officeDocument/2006/relationships/tags" Target="../tags/tag246.xml"/><Relationship Id="rId15" Type="http://schemas.openxmlformats.org/officeDocument/2006/relationships/tags" Target="../tags/tag245.xml"/><Relationship Id="rId14" Type="http://schemas.openxmlformats.org/officeDocument/2006/relationships/tags" Target="../tags/tag244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3" Type="http://schemas.openxmlformats.org/officeDocument/2006/relationships/tags" Target="../tags/tag275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3" Type="http://schemas.openxmlformats.org/officeDocument/2006/relationships/tags" Target="../tags/tag287.xml"/><Relationship Id="rId12" Type="http://schemas.openxmlformats.org/officeDocument/2006/relationships/tags" Target="../tags/tag286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tags" Target="../tags/tag294.xml"/><Relationship Id="rId7" Type="http://schemas.openxmlformats.org/officeDocument/2006/relationships/tags" Target="../tags/tag293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4" Type="http://schemas.openxmlformats.org/officeDocument/2006/relationships/tags" Target="../tags/tag300.xml"/><Relationship Id="rId13" Type="http://schemas.openxmlformats.org/officeDocument/2006/relationships/tags" Target="../tags/tag299.xml"/><Relationship Id="rId12" Type="http://schemas.openxmlformats.org/officeDocument/2006/relationships/tags" Target="../tags/tag298.xml"/><Relationship Id="rId11" Type="http://schemas.openxmlformats.org/officeDocument/2006/relationships/tags" Target="../tags/tag297.xml"/><Relationship Id="rId10" Type="http://schemas.openxmlformats.org/officeDocument/2006/relationships/tags" Target="../tags/tag296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308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tags" Target="../tags/tag305.xml"/><Relationship Id="rId5" Type="http://schemas.openxmlformats.org/officeDocument/2006/relationships/tags" Target="../tags/tag304.xml"/><Relationship Id="rId4" Type="http://schemas.openxmlformats.org/officeDocument/2006/relationships/tags" Target="../tags/tag303.xml"/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6" Type="http://schemas.openxmlformats.org/officeDocument/2006/relationships/tags" Target="../tags/tag315.xml"/><Relationship Id="rId15" Type="http://schemas.openxmlformats.org/officeDocument/2006/relationships/tags" Target="../tags/tag314.xml"/><Relationship Id="rId14" Type="http://schemas.openxmlformats.org/officeDocument/2006/relationships/tags" Target="../tags/tag313.xml"/><Relationship Id="rId13" Type="http://schemas.openxmlformats.org/officeDocument/2006/relationships/tags" Target="../tags/tag312.xml"/><Relationship Id="rId12" Type="http://schemas.openxmlformats.org/officeDocument/2006/relationships/tags" Target="../tags/tag311.xml"/><Relationship Id="rId11" Type="http://schemas.openxmlformats.org/officeDocument/2006/relationships/tags" Target="../tags/tag310.xml"/><Relationship Id="rId10" Type="http://schemas.openxmlformats.org/officeDocument/2006/relationships/tags" Target="../tags/tag309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6" Type="http://schemas.openxmlformats.org/officeDocument/2006/relationships/tags" Target="../tags/tag330.xml"/><Relationship Id="rId15" Type="http://schemas.openxmlformats.org/officeDocument/2006/relationships/tags" Target="../tags/tag329.xml"/><Relationship Id="rId14" Type="http://schemas.openxmlformats.org/officeDocument/2006/relationships/tags" Target="../tags/tag328.xml"/><Relationship Id="rId13" Type="http://schemas.openxmlformats.org/officeDocument/2006/relationships/tags" Target="../tags/tag327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4" Type="http://schemas.openxmlformats.org/officeDocument/2006/relationships/tags" Target="../tags/tag343.xml"/><Relationship Id="rId13" Type="http://schemas.openxmlformats.org/officeDocument/2006/relationships/tags" Target="../tags/tag342.xml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8" Type="http://schemas.openxmlformats.org/officeDocument/2006/relationships/tags" Target="../tags/tag360.xml"/><Relationship Id="rId17" Type="http://schemas.openxmlformats.org/officeDocument/2006/relationships/tags" Target="../tags/tag359.xml"/><Relationship Id="rId16" Type="http://schemas.openxmlformats.org/officeDocument/2006/relationships/tags" Target="../tags/tag358.xml"/><Relationship Id="rId15" Type="http://schemas.openxmlformats.org/officeDocument/2006/relationships/tags" Target="../tags/tag357.xml"/><Relationship Id="rId14" Type="http://schemas.openxmlformats.org/officeDocument/2006/relationships/tags" Target="../tags/tag356.xml"/><Relationship Id="rId13" Type="http://schemas.openxmlformats.org/officeDocument/2006/relationships/tags" Target="../tags/tag355.xml"/><Relationship Id="rId12" Type="http://schemas.openxmlformats.org/officeDocument/2006/relationships/tags" Target="../tags/tag354.xml"/><Relationship Id="rId11" Type="http://schemas.openxmlformats.org/officeDocument/2006/relationships/tags" Target="../tags/tag353.xml"/><Relationship Id="rId10" Type="http://schemas.openxmlformats.org/officeDocument/2006/relationships/tags" Target="../tags/tag352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68.xml"/><Relationship Id="rId8" Type="http://schemas.openxmlformats.org/officeDocument/2006/relationships/tags" Target="../tags/tag367.xml"/><Relationship Id="rId7" Type="http://schemas.openxmlformats.org/officeDocument/2006/relationships/tags" Target="../tags/tag366.xml"/><Relationship Id="rId6" Type="http://schemas.openxmlformats.org/officeDocument/2006/relationships/tags" Target="../tags/tag365.xml"/><Relationship Id="rId5" Type="http://schemas.openxmlformats.org/officeDocument/2006/relationships/tags" Target="../tags/tag364.xml"/><Relationship Id="rId4" Type="http://schemas.openxmlformats.org/officeDocument/2006/relationships/tags" Target="../tags/tag363.xml"/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4" Type="http://schemas.openxmlformats.org/officeDocument/2006/relationships/tags" Target="../tags/tag373.xml"/><Relationship Id="rId13" Type="http://schemas.openxmlformats.org/officeDocument/2006/relationships/tags" Target="../tags/tag372.xml"/><Relationship Id="rId12" Type="http://schemas.openxmlformats.org/officeDocument/2006/relationships/tags" Target="../tags/tag371.xml"/><Relationship Id="rId11" Type="http://schemas.openxmlformats.org/officeDocument/2006/relationships/tags" Target="../tags/tag370.xml"/><Relationship Id="rId10" Type="http://schemas.openxmlformats.org/officeDocument/2006/relationships/tags" Target="../tags/tag369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2" Type="http://schemas.openxmlformats.org/officeDocument/2006/relationships/tags" Target="../tags/tag394.xml"/><Relationship Id="rId21" Type="http://schemas.openxmlformats.org/officeDocument/2006/relationships/tags" Target="../tags/tag393.xml"/><Relationship Id="rId20" Type="http://schemas.openxmlformats.org/officeDocument/2006/relationships/tags" Target="../tags/tag392.xml"/><Relationship Id="rId2" Type="http://schemas.openxmlformats.org/officeDocument/2006/relationships/tags" Target="../tags/tag374.xml"/><Relationship Id="rId19" Type="http://schemas.openxmlformats.org/officeDocument/2006/relationships/tags" Target="../tags/tag391.xml"/><Relationship Id="rId18" Type="http://schemas.openxmlformats.org/officeDocument/2006/relationships/tags" Target="../tags/tag390.xml"/><Relationship Id="rId17" Type="http://schemas.openxmlformats.org/officeDocument/2006/relationships/tags" Target="../tags/tag389.xml"/><Relationship Id="rId16" Type="http://schemas.openxmlformats.org/officeDocument/2006/relationships/tags" Target="../tags/tag388.xml"/><Relationship Id="rId15" Type="http://schemas.openxmlformats.org/officeDocument/2006/relationships/tags" Target="../tags/tag387.xml"/><Relationship Id="rId14" Type="http://schemas.openxmlformats.org/officeDocument/2006/relationships/tags" Target="../tags/tag386.xml"/><Relationship Id="rId13" Type="http://schemas.openxmlformats.org/officeDocument/2006/relationships/tags" Target="../tags/tag385.xml"/><Relationship Id="rId12" Type="http://schemas.openxmlformats.org/officeDocument/2006/relationships/tags" Target="../tags/tag384.xml"/><Relationship Id="rId11" Type="http://schemas.openxmlformats.org/officeDocument/2006/relationships/tags" Target="../tags/tag383.xml"/><Relationship Id="rId10" Type="http://schemas.openxmlformats.org/officeDocument/2006/relationships/tags" Target="../tags/tag382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402.xml"/><Relationship Id="rId8" Type="http://schemas.openxmlformats.org/officeDocument/2006/relationships/tags" Target="../tags/tag401.xml"/><Relationship Id="rId7" Type="http://schemas.openxmlformats.org/officeDocument/2006/relationships/tags" Target="../tags/tag400.xml"/><Relationship Id="rId6" Type="http://schemas.openxmlformats.org/officeDocument/2006/relationships/tags" Target="../tags/tag399.xml"/><Relationship Id="rId5" Type="http://schemas.openxmlformats.org/officeDocument/2006/relationships/tags" Target="../tags/tag398.xml"/><Relationship Id="rId4" Type="http://schemas.openxmlformats.org/officeDocument/2006/relationships/tags" Target="../tags/tag397.xml"/><Relationship Id="rId3" Type="http://schemas.openxmlformats.org/officeDocument/2006/relationships/tags" Target="../tags/tag396.xml"/><Relationship Id="rId2" Type="http://schemas.openxmlformats.org/officeDocument/2006/relationships/tags" Target="../tags/tag395.xml"/><Relationship Id="rId11" Type="http://schemas.openxmlformats.org/officeDocument/2006/relationships/tags" Target="../tags/tag404.xml"/><Relationship Id="rId10" Type="http://schemas.openxmlformats.org/officeDocument/2006/relationships/tags" Target="../tags/tag403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tags" Target="../tags/tag411.xml"/><Relationship Id="rId7" Type="http://schemas.openxmlformats.org/officeDocument/2006/relationships/tags" Target="../tags/tag410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1" Type="http://schemas.openxmlformats.org/officeDocument/2006/relationships/tags" Target="../tags/tag414.xml"/><Relationship Id="rId10" Type="http://schemas.openxmlformats.org/officeDocument/2006/relationships/tags" Target="../tags/tag413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422.xml"/><Relationship Id="rId8" Type="http://schemas.openxmlformats.org/officeDocument/2006/relationships/tags" Target="../tags/tag421.xml"/><Relationship Id="rId7" Type="http://schemas.openxmlformats.org/officeDocument/2006/relationships/tags" Target="../tags/tag420.xml"/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7" Type="http://schemas.openxmlformats.org/officeDocument/2006/relationships/tags" Target="../tags/tag430.xml"/><Relationship Id="rId16" Type="http://schemas.openxmlformats.org/officeDocument/2006/relationships/tags" Target="../tags/tag429.xml"/><Relationship Id="rId15" Type="http://schemas.openxmlformats.org/officeDocument/2006/relationships/tags" Target="../tags/tag428.xml"/><Relationship Id="rId14" Type="http://schemas.openxmlformats.org/officeDocument/2006/relationships/tags" Target="../tags/tag427.xml"/><Relationship Id="rId13" Type="http://schemas.openxmlformats.org/officeDocument/2006/relationships/tags" Target="../tags/tag426.xml"/><Relationship Id="rId12" Type="http://schemas.openxmlformats.org/officeDocument/2006/relationships/tags" Target="../tags/tag425.xml"/><Relationship Id="rId11" Type="http://schemas.openxmlformats.org/officeDocument/2006/relationships/tags" Target="../tags/tag424.xml"/><Relationship Id="rId10" Type="http://schemas.openxmlformats.org/officeDocument/2006/relationships/tags" Target="../tags/tag423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438.xml"/><Relationship Id="rId8" Type="http://schemas.openxmlformats.org/officeDocument/2006/relationships/tags" Target="../tags/tag437.xml"/><Relationship Id="rId7" Type="http://schemas.openxmlformats.org/officeDocument/2006/relationships/tags" Target="../tags/tag436.xml"/><Relationship Id="rId6" Type="http://schemas.openxmlformats.org/officeDocument/2006/relationships/tags" Target="../tags/tag435.xml"/><Relationship Id="rId5" Type="http://schemas.openxmlformats.org/officeDocument/2006/relationships/tags" Target="../tags/tag434.xml"/><Relationship Id="rId4" Type="http://schemas.openxmlformats.org/officeDocument/2006/relationships/tags" Target="../tags/tag433.xml"/><Relationship Id="rId3" Type="http://schemas.openxmlformats.org/officeDocument/2006/relationships/tags" Target="../tags/tag432.xml"/><Relationship Id="rId2" Type="http://schemas.openxmlformats.org/officeDocument/2006/relationships/tags" Target="../tags/tag431.xml"/><Relationship Id="rId18" Type="http://schemas.openxmlformats.org/officeDocument/2006/relationships/tags" Target="../tags/tag447.xml"/><Relationship Id="rId17" Type="http://schemas.openxmlformats.org/officeDocument/2006/relationships/tags" Target="../tags/tag446.xml"/><Relationship Id="rId16" Type="http://schemas.openxmlformats.org/officeDocument/2006/relationships/tags" Target="../tags/tag445.xml"/><Relationship Id="rId15" Type="http://schemas.openxmlformats.org/officeDocument/2006/relationships/tags" Target="../tags/tag444.xml"/><Relationship Id="rId14" Type="http://schemas.openxmlformats.org/officeDocument/2006/relationships/tags" Target="../tags/tag443.xml"/><Relationship Id="rId13" Type="http://schemas.openxmlformats.org/officeDocument/2006/relationships/tags" Target="../tags/tag442.xml"/><Relationship Id="rId12" Type="http://schemas.openxmlformats.org/officeDocument/2006/relationships/tags" Target="../tags/tag441.xml"/><Relationship Id="rId11" Type="http://schemas.openxmlformats.org/officeDocument/2006/relationships/tags" Target="../tags/tag440.xml"/><Relationship Id="rId10" Type="http://schemas.openxmlformats.org/officeDocument/2006/relationships/tags" Target="../tags/tag439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455.xml"/><Relationship Id="rId8" Type="http://schemas.openxmlformats.org/officeDocument/2006/relationships/tags" Target="../tags/tag454.xml"/><Relationship Id="rId7" Type="http://schemas.openxmlformats.org/officeDocument/2006/relationships/tags" Target="../tags/tag453.xml"/><Relationship Id="rId6" Type="http://schemas.openxmlformats.org/officeDocument/2006/relationships/tags" Target="../tags/tag452.xml"/><Relationship Id="rId5" Type="http://schemas.openxmlformats.org/officeDocument/2006/relationships/tags" Target="../tags/tag451.xml"/><Relationship Id="rId4" Type="http://schemas.openxmlformats.org/officeDocument/2006/relationships/tags" Target="../tags/tag450.xml"/><Relationship Id="rId3" Type="http://schemas.openxmlformats.org/officeDocument/2006/relationships/tags" Target="../tags/tag449.xml"/><Relationship Id="rId2" Type="http://schemas.openxmlformats.org/officeDocument/2006/relationships/tags" Target="../tags/tag448.xml"/><Relationship Id="rId12" Type="http://schemas.openxmlformats.org/officeDocument/2006/relationships/tags" Target="../tags/tag458.xml"/><Relationship Id="rId11" Type="http://schemas.openxmlformats.org/officeDocument/2006/relationships/tags" Target="../tags/tag457.xml"/><Relationship Id="rId10" Type="http://schemas.openxmlformats.org/officeDocument/2006/relationships/tags" Target="../tags/tag456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466.xml"/><Relationship Id="rId8" Type="http://schemas.openxmlformats.org/officeDocument/2006/relationships/tags" Target="../tags/tag465.xml"/><Relationship Id="rId7" Type="http://schemas.openxmlformats.org/officeDocument/2006/relationships/tags" Target="../tags/tag464.xml"/><Relationship Id="rId6" Type="http://schemas.openxmlformats.org/officeDocument/2006/relationships/tags" Target="../tags/tag463.xml"/><Relationship Id="rId5" Type="http://schemas.openxmlformats.org/officeDocument/2006/relationships/tags" Target="../tags/tag462.xml"/><Relationship Id="rId4" Type="http://schemas.openxmlformats.org/officeDocument/2006/relationships/tags" Target="../tags/tag461.xml"/><Relationship Id="rId3" Type="http://schemas.openxmlformats.org/officeDocument/2006/relationships/tags" Target="../tags/tag460.xml"/><Relationship Id="rId2" Type="http://schemas.openxmlformats.org/officeDocument/2006/relationships/tags" Target="../tags/tag459.xml"/><Relationship Id="rId12" Type="http://schemas.openxmlformats.org/officeDocument/2006/relationships/tags" Target="../tags/tag469.xml"/><Relationship Id="rId11" Type="http://schemas.openxmlformats.org/officeDocument/2006/relationships/tags" Target="../tags/tag468.xml"/><Relationship Id="rId10" Type="http://schemas.openxmlformats.org/officeDocument/2006/relationships/tags" Target="../tags/tag467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477.xml"/><Relationship Id="rId8" Type="http://schemas.openxmlformats.org/officeDocument/2006/relationships/tags" Target="../tags/tag476.xml"/><Relationship Id="rId7" Type="http://schemas.openxmlformats.org/officeDocument/2006/relationships/tags" Target="../tags/tag475.xml"/><Relationship Id="rId6" Type="http://schemas.openxmlformats.org/officeDocument/2006/relationships/tags" Target="../tags/tag474.xml"/><Relationship Id="rId5" Type="http://schemas.openxmlformats.org/officeDocument/2006/relationships/tags" Target="../tags/tag473.xml"/><Relationship Id="rId4" Type="http://schemas.openxmlformats.org/officeDocument/2006/relationships/tags" Target="../tags/tag472.xml"/><Relationship Id="rId3" Type="http://schemas.openxmlformats.org/officeDocument/2006/relationships/tags" Target="../tags/tag471.xml"/><Relationship Id="rId2" Type="http://schemas.openxmlformats.org/officeDocument/2006/relationships/tags" Target="../tags/tag470.xml"/><Relationship Id="rId16" Type="http://schemas.openxmlformats.org/officeDocument/2006/relationships/tags" Target="../tags/tag484.xml"/><Relationship Id="rId15" Type="http://schemas.openxmlformats.org/officeDocument/2006/relationships/tags" Target="../tags/tag483.xml"/><Relationship Id="rId14" Type="http://schemas.openxmlformats.org/officeDocument/2006/relationships/tags" Target="../tags/tag482.xml"/><Relationship Id="rId13" Type="http://schemas.openxmlformats.org/officeDocument/2006/relationships/tags" Target="../tags/tag481.xml"/><Relationship Id="rId12" Type="http://schemas.openxmlformats.org/officeDocument/2006/relationships/tags" Target="../tags/tag480.xml"/><Relationship Id="rId11" Type="http://schemas.openxmlformats.org/officeDocument/2006/relationships/tags" Target="../tags/tag479.xml"/><Relationship Id="rId10" Type="http://schemas.openxmlformats.org/officeDocument/2006/relationships/tags" Target="../tags/tag478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492.xml"/><Relationship Id="rId8" Type="http://schemas.openxmlformats.org/officeDocument/2006/relationships/tags" Target="../tags/tag491.xml"/><Relationship Id="rId7" Type="http://schemas.openxmlformats.org/officeDocument/2006/relationships/tags" Target="../tags/tag490.xml"/><Relationship Id="rId6" Type="http://schemas.openxmlformats.org/officeDocument/2006/relationships/tags" Target="../tags/tag489.xml"/><Relationship Id="rId5" Type="http://schemas.openxmlformats.org/officeDocument/2006/relationships/tags" Target="../tags/tag488.xml"/><Relationship Id="rId4" Type="http://schemas.openxmlformats.org/officeDocument/2006/relationships/tags" Target="../tags/tag487.xml"/><Relationship Id="rId3" Type="http://schemas.openxmlformats.org/officeDocument/2006/relationships/tags" Target="../tags/tag486.xml"/><Relationship Id="rId2" Type="http://schemas.openxmlformats.org/officeDocument/2006/relationships/tags" Target="../tags/tag485.xml"/><Relationship Id="rId11" Type="http://schemas.openxmlformats.org/officeDocument/2006/relationships/tags" Target="../tags/tag494.xml"/><Relationship Id="rId10" Type="http://schemas.openxmlformats.org/officeDocument/2006/relationships/tags" Target="../tags/tag493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502.xml"/><Relationship Id="rId8" Type="http://schemas.openxmlformats.org/officeDocument/2006/relationships/tags" Target="../tags/tag501.xml"/><Relationship Id="rId7" Type="http://schemas.openxmlformats.org/officeDocument/2006/relationships/tags" Target="../tags/tag500.xml"/><Relationship Id="rId6" Type="http://schemas.openxmlformats.org/officeDocument/2006/relationships/tags" Target="../tags/tag499.xml"/><Relationship Id="rId5" Type="http://schemas.openxmlformats.org/officeDocument/2006/relationships/tags" Target="../tags/tag498.xml"/><Relationship Id="rId4" Type="http://schemas.openxmlformats.org/officeDocument/2006/relationships/tags" Target="../tags/tag497.xml"/><Relationship Id="rId3" Type="http://schemas.openxmlformats.org/officeDocument/2006/relationships/tags" Target="../tags/tag496.xml"/><Relationship Id="rId2" Type="http://schemas.openxmlformats.org/officeDocument/2006/relationships/tags" Target="../tags/tag495.xml"/><Relationship Id="rId12" Type="http://schemas.openxmlformats.org/officeDocument/2006/relationships/tags" Target="../tags/tag505.xml"/><Relationship Id="rId11" Type="http://schemas.openxmlformats.org/officeDocument/2006/relationships/tags" Target="../tags/tag504.xml"/><Relationship Id="rId10" Type="http://schemas.openxmlformats.org/officeDocument/2006/relationships/tags" Target="../tags/tag503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513.xml"/><Relationship Id="rId8" Type="http://schemas.openxmlformats.org/officeDocument/2006/relationships/tags" Target="../tags/tag512.xml"/><Relationship Id="rId7" Type="http://schemas.openxmlformats.org/officeDocument/2006/relationships/tags" Target="../tags/tag511.xml"/><Relationship Id="rId6" Type="http://schemas.openxmlformats.org/officeDocument/2006/relationships/tags" Target="../tags/tag510.xml"/><Relationship Id="rId5" Type="http://schemas.openxmlformats.org/officeDocument/2006/relationships/tags" Target="../tags/tag509.xml"/><Relationship Id="rId4" Type="http://schemas.openxmlformats.org/officeDocument/2006/relationships/tags" Target="../tags/tag508.xml"/><Relationship Id="rId3" Type="http://schemas.openxmlformats.org/officeDocument/2006/relationships/tags" Target="../tags/tag507.xml"/><Relationship Id="rId2" Type="http://schemas.openxmlformats.org/officeDocument/2006/relationships/tags" Target="../tags/tag506.xml"/><Relationship Id="rId13" Type="http://schemas.openxmlformats.org/officeDocument/2006/relationships/tags" Target="../tags/tag517.xml"/><Relationship Id="rId12" Type="http://schemas.openxmlformats.org/officeDocument/2006/relationships/tags" Target="../tags/tag516.xml"/><Relationship Id="rId11" Type="http://schemas.openxmlformats.org/officeDocument/2006/relationships/tags" Target="../tags/tag515.xml"/><Relationship Id="rId10" Type="http://schemas.openxmlformats.org/officeDocument/2006/relationships/tags" Target="../tags/tag514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" Type="http://schemas.openxmlformats.org/officeDocument/2006/relationships/tags" Target="../tags/tag523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6" Type="http://schemas.openxmlformats.org/officeDocument/2006/relationships/tags" Target="../tags/tag532.xml"/><Relationship Id="rId15" Type="http://schemas.openxmlformats.org/officeDocument/2006/relationships/tags" Target="../tags/tag531.xml"/><Relationship Id="rId14" Type="http://schemas.openxmlformats.org/officeDocument/2006/relationships/tags" Target="../tags/tag530.xml"/><Relationship Id="rId13" Type="http://schemas.openxmlformats.org/officeDocument/2006/relationships/tags" Target="../tags/tag529.xml"/><Relationship Id="rId12" Type="http://schemas.openxmlformats.org/officeDocument/2006/relationships/tags" Target="../tags/tag528.xml"/><Relationship Id="rId11" Type="http://schemas.openxmlformats.org/officeDocument/2006/relationships/tags" Target="../tags/tag527.xml"/><Relationship Id="rId10" Type="http://schemas.openxmlformats.org/officeDocument/2006/relationships/tags" Target="../tags/tag526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540.xml"/><Relationship Id="rId8" Type="http://schemas.openxmlformats.org/officeDocument/2006/relationships/tags" Target="../tags/tag539.xml"/><Relationship Id="rId7" Type="http://schemas.openxmlformats.org/officeDocument/2006/relationships/tags" Target="../tags/tag538.xml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548.xml"/><Relationship Id="rId8" Type="http://schemas.openxmlformats.org/officeDocument/2006/relationships/tags" Target="../tags/tag547.xml"/><Relationship Id="rId7" Type="http://schemas.openxmlformats.org/officeDocument/2006/relationships/tags" Target="../tags/tag546.xml"/><Relationship Id="rId6" Type="http://schemas.openxmlformats.org/officeDocument/2006/relationships/tags" Target="../tags/tag545.xml"/><Relationship Id="rId5" Type="http://schemas.openxmlformats.org/officeDocument/2006/relationships/tags" Target="../tags/tag544.xml"/><Relationship Id="rId4" Type="http://schemas.openxmlformats.org/officeDocument/2006/relationships/tags" Target="../tags/tag543.xml"/><Relationship Id="rId3" Type="http://schemas.openxmlformats.org/officeDocument/2006/relationships/tags" Target="../tags/tag542.xml"/><Relationship Id="rId2" Type="http://schemas.openxmlformats.org/officeDocument/2006/relationships/tags" Target="../tags/tag541.xml"/><Relationship Id="rId18" Type="http://schemas.openxmlformats.org/officeDocument/2006/relationships/tags" Target="../tags/tag557.xml"/><Relationship Id="rId17" Type="http://schemas.openxmlformats.org/officeDocument/2006/relationships/tags" Target="../tags/tag556.xml"/><Relationship Id="rId16" Type="http://schemas.openxmlformats.org/officeDocument/2006/relationships/tags" Target="../tags/tag555.xml"/><Relationship Id="rId15" Type="http://schemas.openxmlformats.org/officeDocument/2006/relationships/tags" Target="../tags/tag554.xml"/><Relationship Id="rId14" Type="http://schemas.openxmlformats.org/officeDocument/2006/relationships/tags" Target="../tags/tag553.xml"/><Relationship Id="rId13" Type="http://schemas.openxmlformats.org/officeDocument/2006/relationships/tags" Target="../tags/tag552.xml"/><Relationship Id="rId12" Type="http://schemas.openxmlformats.org/officeDocument/2006/relationships/tags" Target="../tags/tag551.xml"/><Relationship Id="rId11" Type="http://schemas.openxmlformats.org/officeDocument/2006/relationships/tags" Target="../tags/tag550.xml"/><Relationship Id="rId10" Type="http://schemas.openxmlformats.org/officeDocument/2006/relationships/tags" Target="../tags/tag549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565.xml"/><Relationship Id="rId8" Type="http://schemas.openxmlformats.org/officeDocument/2006/relationships/tags" Target="../tags/tag564.xml"/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tags" Target="../tags/tag559.xml"/><Relationship Id="rId2" Type="http://schemas.openxmlformats.org/officeDocument/2006/relationships/tags" Target="../tags/tag558.xml"/><Relationship Id="rId16" Type="http://schemas.openxmlformats.org/officeDocument/2006/relationships/tags" Target="../tags/tag572.xml"/><Relationship Id="rId15" Type="http://schemas.openxmlformats.org/officeDocument/2006/relationships/tags" Target="../tags/tag571.xml"/><Relationship Id="rId14" Type="http://schemas.openxmlformats.org/officeDocument/2006/relationships/tags" Target="../tags/tag570.xml"/><Relationship Id="rId13" Type="http://schemas.openxmlformats.org/officeDocument/2006/relationships/tags" Target="../tags/tag569.xml"/><Relationship Id="rId12" Type="http://schemas.openxmlformats.org/officeDocument/2006/relationships/tags" Target="../tags/tag568.xml"/><Relationship Id="rId11" Type="http://schemas.openxmlformats.org/officeDocument/2006/relationships/tags" Target="../tags/tag567.xml"/><Relationship Id="rId10" Type="http://schemas.openxmlformats.org/officeDocument/2006/relationships/tags" Target="../tags/tag566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580.xml"/><Relationship Id="rId8" Type="http://schemas.openxmlformats.org/officeDocument/2006/relationships/tags" Target="../tags/tag579.xml"/><Relationship Id="rId7" Type="http://schemas.openxmlformats.org/officeDocument/2006/relationships/tags" Target="../tags/tag578.xml"/><Relationship Id="rId6" Type="http://schemas.openxmlformats.org/officeDocument/2006/relationships/tags" Target="../tags/tag577.xml"/><Relationship Id="rId5" Type="http://schemas.openxmlformats.org/officeDocument/2006/relationships/tags" Target="../tags/tag576.xml"/><Relationship Id="rId4" Type="http://schemas.openxmlformats.org/officeDocument/2006/relationships/tags" Target="../tags/tag575.xml"/><Relationship Id="rId3" Type="http://schemas.openxmlformats.org/officeDocument/2006/relationships/tags" Target="../tags/tag574.xml"/><Relationship Id="rId2" Type="http://schemas.openxmlformats.org/officeDocument/2006/relationships/tags" Target="../tags/tag573.xml"/><Relationship Id="rId12" Type="http://schemas.openxmlformats.org/officeDocument/2006/relationships/tags" Target="../tags/tag583.xml"/><Relationship Id="rId11" Type="http://schemas.openxmlformats.org/officeDocument/2006/relationships/tags" Target="../tags/tag582.xml"/><Relationship Id="rId10" Type="http://schemas.openxmlformats.org/officeDocument/2006/relationships/tags" Target="../tags/tag581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591.xml"/><Relationship Id="rId8" Type="http://schemas.openxmlformats.org/officeDocument/2006/relationships/tags" Target="../tags/tag590.xml"/><Relationship Id="rId7" Type="http://schemas.openxmlformats.org/officeDocument/2006/relationships/tags" Target="../tags/tag589.xml"/><Relationship Id="rId6" Type="http://schemas.openxmlformats.org/officeDocument/2006/relationships/tags" Target="../tags/tag588.xml"/><Relationship Id="rId5" Type="http://schemas.openxmlformats.org/officeDocument/2006/relationships/tags" Target="../tags/tag587.xml"/><Relationship Id="rId4" Type="http://schemas.openxmlformats.org/officeDocument/2006/relationships/tags" Target="../tags/tag586.xml"/><Relationship Id="rId3" Type="http://schemas.openxmlformats.org/officeDocument/2006/relationships/tags" Target="../tags/tag585.xml"/><Relationship Id="rId2" Type="http://schemas.openxmlformats.org/officeDocument/2006/relationships/tags" Target="../tags/tag584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599.xml"/><Relationship Id="rId8" Type="http://schemas.openxmlformats.org/officeDocument/2006/relationships/tags" Target="../tags/tag598.xml"/><Relationship Id="rId7" Type="http://schemas.openxmlformats.org/officeDocument/2006/relationships/tags" Target="../tags/tag597.xml"/><Relationship Id="rId6" Type="http://schemas.openxmlformats.org/officeDocument/2006/relationships/tags" Target="../tags/tag596.xml"/><Relationship Id="rId5" Type="http://schemas.openxmlformats.org/officeDocument/2006/relationships/tags" Target="../tags/tag595.xml"/><Relationship Id="rId4" Type="http://schemas.openxmlformats.org/officeDocument/2006/relationships/tags" Target="../tags/tag594.xml"/><Relationship Id="rId3" Type="http://schemas.openxmlformats.org/officeDocument/2006/relationships/tags" Target="../tags/tag593.xml"/><Relationship Id="rId2" Type="http://schemas.openxmlformats.org/officeDocument/2006/relationships/tags" Target="../tags/tag592.xml"/><Relationship Id="rId14" Type="http://schemas.openxmlformats.org/officeDocument/2006/relationships/tags" Target="../tags/tag604.xml"/><Relationship Id="rId13" Type="http://schemas.openxmlformats.org/officeDocument/2006/relationships/tags" Target="../tags/tag603.xml"/><Relationship Id="rId12" Type="http://schemas.openxmlformats.org/officeDocument/2006/relationships/tags" Target="../tags/tag602.xml"/><Relationship Id="rId11" Type="http://schemas.openxmlformats.org/officeDocument/2006/relationships/tags" Target="../tags/tag601.xml"/><Relationship Id="rId10" Type="http://schemas.openxmlformats.org/officeDocument/2006/relationships/tags" Target="../tags/tag600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612.xml"/><Relationship Id="rId8" Type="http://schemas.openxmlformats.org/officeDocument/2006/relationships/tags" Target="../tags/tag611.xml"/><Relationship Id="rId7" Type="http://schemas.openxmlformats.org/officeDocument/2006/relationships/tags" Target="../tags/tag610.xml"/><Relationship Id="rId6" Type="http://schemas.openxmlformats.org/officeDocument/2006/relationships/tags" Target="../tags/tag609.xml"/><Relationship Id="rId5" Type="http://schemas.openxmlformats.org/officeDocument/2006/relationships/tags" Target="../tags/tag608.xml"/><Relationship Id="rId4" Type="http://schemas.openxmlformats.org/officeDocument/2006/relationships/tags" Target="../tags/tag607.xml"/><Relationship Id="rId3" Type="http://schemas.openxmlformats.org/officeDocument/2006/relationships/tags" Target="../tags/tag606.xml"/><Relationship Id="rId2" Type="http://schemas.openxmlformats.org/officeDocument/2006/relationships/tags" Target="../tags/tag605.xml"/><Relationship Id="rId17" Type="http://schemas.openxmlformats.org/officeDocument/2006/relationships/tags" Target="../tags/tag620.xml"/><Relationship Id="rId16" Type="http://schemas.openxmlformats.org/officeDocument/2006/relationships/tags" Target="../tags/tag619.xml"/><Relationship Id="rId15" Type="http://schemas.openxmlformats.org/officeDocument/2006/relationships/tags" Target="../tags/tag618.xml"/><Relationship Id="rId14" Type="http://schemas.openxmlformats.org/officeDocument/2006/relationships/tags" Target="../tags/tag617.xml"/><Relationship Id="rId13" Type="http://schemas.openxmlformats.org/officeDocument/2006/relationships/tags" Target="../tags/tag616.xml"/><Relationship Id="rId12" Type="http://schemas.openxmlformats.org/officeDocument/2006/relationships/tags" Target="../tags/tag615.xml"/><Relationship Id="rId11" Type="http://schemas.openxmlformats.org/officeDocument/2006/relationships/tags" Target="../tags/tag614.xml"/><Relationship Id="rId10" Type="http://schemas.openxmlformats.org/officeDocument/2006/relationships/tags" Target="../tags/tag613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628.xml"/><Relationship Id="rId8" Type="http://schemas.openxmlformats.org/officeDocument/2006/relationships/tags" Target="../tags/tag627.xml"/><Relationship Id="rId7" Type="http://schemas.openxmlformats.org/officeDocument/2006/relationships/tags" Target="../tags/tag626.xml"/><Relationship Id="rId6" Type="http://schemas.openxmlformats.org/officeDocument/2006/relationships/tags" Target="../tags/tag625.xml"/><Relationship Id="rId5" Type="http://schemas.openxmlformats.org/officeDocument/2006/relationships/tags" Target="../tags/tag624.xml"/><Relationship Id="rId4" Type="http://schemas.openxmlformats.org/officeDocument/2006/relationships/tags" Target="../tags/tag623.xml"/><Relationship Id="rId3" Type="http://schemas.openxmlformats.org/officeDocument/2006/relationships/tags" Target="../tags/tag622.xml"/><Relationship Id="rId2" Type="http://schemas.openxmlformats.org/officeDocument/2006/relationships/tags" Target="../tags/tag621.xml"/><Relationship Id="rId14" Type="http://schemas.openxmlformats.org/officeDocument/2006/relationships/tags" Target="../tags/tag633.xml"/><Relationship Id="rId13" Type="http://schemas.openxmlformats.org/officeDocument/2006/relationships/tags" Target="../tags/tag632.xml"/><Relationship Id="rId12" Type="http://schemas.openxmlformats.org/officeDocument/2006/relationships/tags" Target="../tags/tag631.xml"/><Relationship Id="rId11" Type="http://schemas.openxmlformats.org/officeDocument/2006/relationships/tags" Target="../tags/tag630.xml"/><Relationship Id="rId10" Type="http://schemas.openxmlformats.org/officeDocument/2006/relationships/tags" Target="../tags/tag629.xml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641.xml"/><Relationship Id="rId8" Type="http://schemas.openxmlformats.org/officeDocument/2006/relationships/tags" Target="../tags/tag640.xml"/><Relationship Id="rId7" Type="http://schemas.openxmlformats.org/officeDocument/2006/relationships/tags" Target="../tags/tag639.xml"/><Relationship Id="rId6" Type="http://schemas.openxmlformats.org/officeDocument/2006/relationships/tags" Target="../tags/tag638.xml"/><Relationship Id="rId5" Type="http://schemas.openxmlformats.org/officeDocument/2006/relationships/tags" Target="../tags/tag637.xml"/><Relationship Id="rId4" Type="http://schemas.openxmlformats.org/officeDocument/2006/relationships/tags" Target="../tags/tag636.xml"/><Relationship Id="rId3" Type="http://schemas.openxmlformats.org/officeDocument/2006/relationships/tags" Target="../tags/tag635.xml"/><Relationship Id="rId2" Type="http://schemas.openxmlformats.org/officeDocument/2006/relationships/tags" Target="../tags/tag634.xml"/><Relationship Id="rId12" Type="http://schemas.openxmlformats.org/officeDocument/2006/relationships/tags" Target="../tags/tag644.xml"/><Relationship Id="rId11" Type="http://schemas.openxmlformats.org/officeDocument/2006/relationships/tags" Target="../tags/tag643.xml"/><Relationship Id="rId10" Type="http://schemas.openxmlformats.org/officeDocument/2006/relationships/tags" Target="../tags/tag642.xml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652.xml"/><Relationship Id="rId8" Type="http://schemas.openxmlformats.org/officeDocument/2006/relationships/tags" Target="../tags/tag651.xml"/><Relationship Id="rId7" Type="http://schemas.openxmlformats.org/officeDocument/2006/relationships/tags" Target="../tags/tag650.xml"/><Relationship Id="rId6" Type="http://schemas.openxmlformats.org/officeDocument/2006/relationships/tags" Target="../tags/tag649.xml"/><Relationship Id="rId5" Type="http://schemas.openxmlformats.org/officeDocument/2006/relationships/tags" Target="../tags/tag648.xml"/><Relationship Id="rId4" Type="http://schemas.openxmlformats.org/officeDocument/2006/relationships/tags" Target="../tags/tag647.xml"/><Relationship Id="rId3" Type="http://schemas.openxmlformats.org/officeDocument/2006/relationships/tags" Target="../tags/tag646.xml"/><Relationship Id="rId2" Type="http://schemas.openxmlformats.org/officeDocument/2006/relationships/tags" Target="../tags/tag645.xml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6" Type="http://schemas.openxmlformats.org/officeDocument/2006/relationships/tags" Target="../tags/tag657.xml"/><Relationship Id="rId5" Type="http://schemas.openxmlformats.org/officeDocument/2006/relationships/tags" Target="../tags/tag656.xml"/><Relationship Id="rId4" Type="http://schemas.openxmlformats.org/officeDocument/2006/relationships/tags" Target="../tags/tag655.xml"/><Relationship Id="rId3" Type="http://schemas.openxmlformats.org/officeDocument/2006/relationships/tags" Target="../tags/tag654.xml"/><Relationship Id="rId2" Type="http://schemas.openxmlformats.org/officeDocument/2006/relationships/tags" Target="../tags/tag653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665.xml"/><Relationship Id="rId8" Type="http://schemas.openxmlformats.org/officeDocument/2006/relationships/tags" Target="../tags/tag664.xml"/><Relationship Id="rId7" Type="http://schemas.openxmlformats.org/officeDocument/2006/relationships/tags" Target="../tags/tag663.xml"/><Relationship Id="rId6" Type="http://schemas.openxmlformats.org/officeDocument/2006/relationships/tags" Target="../tags/tag662.xml"/><Relationship Id="rId5" Type="http://schemas.openxmlformats.org/officeDocument/2006/relationships/tags" Target="../tags/tag661.xml"/><Relationship Id="rId4" Type="http://schemas.openxmlformats.org/officeDocument/2006/relationships/tags" Target="../tags/tag660.xml"/><Relationship Id="rId3" Type="http://schemas.openxmlformats.org/officeDocument/2006/relationships/tags" Target="../tags/tag659.xml"/><Relationship Id="rId2" Type="http://schemas.openxmlformats.org/officeDocument/2006/relationships/tags" Target="../tags/tag658.xml"/><Relationship Id="rId17" Type="http://schemas.openxmlformats.org/officeDocument/2006/relationships/tags" Target="../tags/tag673.xml"/><Relationship Id="rId16" Type="http://schemas.openxmlformats.org/officeDocument/2006/relationships/tags" Target="../tags/tag672.xml"/><Relationship Id="rId15" Type="http://schemas.openxmlformats.org/officeDocument/2006/relationships/tags" Target="../tags/tag671.xml"/><Relationship Id="rId14" Type="http://schemas.openxmlformats.org/officeDocument/2006/relationships/tags" Target="../tags/tag670.xml"/><Relationship Id="rId13" Type="http://schemas.openxmlformats.org/officeDocument/2006/relationships/tags" Target="../tags/tag669.xml"/><Relationship Id="rId12" Type="http://schemas.openxmlformats.org/officeDocument/2006/relationships/tags" Target="../tags/tag668.xml"/><Relationship Id="rId11" Type="http://schemas.openxmlformats.org/officeDocument/2006/relationships/tags" Target="../tags/tag667.xml"/><Relationship Id="rId10" Type="http://schemas.openxmlformats.org/officeDocument/2006/relationships/tags" Target="../tags/tag666.xml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7" Type="http://schemas.openxmlformats.org/officeDocument/2006/relationships/tags" Target="../tags/tag679.xml"/><Relationship Id="rId6" Type="http://schemas.openxmlformats.org/officeDocument/2006/relationships/tags" Target="../tags/tag678.xml"/><Relationship Id="rId5" Type="http://schemas.openxmlformats.org/officeDocument/2006/relationships/tags" Target="../tags/tag677.xml"/><Relationship Id="rId4" Type="http://schemas.openxmlformats.org/officeDocument/2006/relationships/tags" Target="../tags/tag676.xml"/><Relationship Id="rId3" Type="http://schemas.openxmlformats.org/officeDocument/2006/relationships/tags" Target="../tags/tag675.xml"/><Relationship Id="rId2" Type="http://schemas.openxmlformats.org/officeDocument/2006/relationships/tags" Target="../tags/tag674.xml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687.xml"/><Relationship Id="rId8" Type="http://schemas.openxmlformats.org/officeDocument/2006/relationships/tags" Target="../tags/tag686.xml"/><Relationship Id="rId7" Type="http://schemas.openxmlformats.org/officeDocument/2006/relationships/tags" Target="../tags/tag685.xml"/><Relationship Id="rId6" Type="http://schemas.openxmlformats.org/officeDocument/2006/relationships/tags" Target="../tags/tag684.xml"/><Relationship Id="rId5" Type="http://schemas.openxmlformats.org/officeDocument/2006/relationships/tags" Target="../tags/tag683.xml"/><Relationship Id="rId4" Type="http://schemas.openxmlformats.org/officeDocument/2006/relationships/tags" Target="../tags/tag682.xml"/><Relationship Id="rId3" Type="http://schemas.openxmlformats.org/officeDocument/2006/relationships/tags" Target="../tags/tag681.xml"/><Relationship Id="rId2" Type="http://schemas.openxmlformats.org/officeDocument/2006/relationships/tags" Target="../tags/tag680.xml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5" Type="http://schemas.openxmlformats.org/officeDocument/2006/relationships/tags" Target="../tags/tag691.xml"/><Relationship Id="rId4" Type="http://schemas.openxmlformats.org/officeDocument/2006/relationships/tags" Target="../tags/tag690.xml"/><Relationship Id="rId3" Type="http://schemas.openxmlformats.org/officeDocument/2006/relationships/tags" Target="../tags/tag689.xml"/><Relationship Id="rId2" Type="http://schemas.openxmlformats.org/officeDocument/2006/relationships/tags" Target="../tags/tag688.xm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699.xml"/><Relationship Id="rId8" Type="http://schemas.openxmlformats.org/officeDocument/2006/relationships/tags" Target="../tags/tag698.xml"/><Relationship Id="rId7" Type="http://schemas.openxmlformats.org/officeDocument/2006/relationships/tags" Target="../tags/tag697.xml"/><Relationship Id="rId6" Type="http://schemas.openxmlformats.org/officeDocument/2006/relationships/tags" Target="../tags/tag696.xml"/><Relationship Id="rId5" Type="http://schemas.openxmlformats.org/officeDocument/2006/relationships/tags" Target="../tags/tag695.xml"/><Relationship Id="rId4" Type="http://schemas.openxmlformats.org/officeDocument/2006/relationships/tags" Target="../tags/tag694.xml"/><Relationship Id="rId3" Type="http://schemas.openxmlformats.org/officeDocument/2006/relationships/tags" Target="../tags/tag693.xml"/><Relationship Id="rId2" Type="http://schemas.openxmlformats.org/officeDocument/2006/relationships/tags" Target="../tags/tag692.xml"/><Relationship Id="rId12" Type="http://schemas.openxmlformats.org/officeDocument/2006/relationships/tags" Target="../tags/tag702.xml"/><Relationship Id="rId11" Type="http://schemas.openxmlformats.org/officeDocument/2006/relationships/tags" Target="../tags/tag701.xml"/><Relationship Id="rId10" Type="http://schemas.openxmlformats.org/officeDocument/2006/relationships/tags" Target="../tags/tag700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5" Type="http://schemas.openxmlformats.org/officeDocument/2006/relationships/tags" Target="../tags/tag706.xml"/><Relationship Id="rId4" Type="http://schemas.openxmlformats.org/officeDocument/2006/relationships/tags" Target="../tags/tag705.xml"/><Relationship Id="rId3" Type="http://schemas.openxmlformats.org/officeDocument/2006/relationships/tags" Target="../tags/tag704.xml"/><Relationship Id="rId2" Type="http://schemas.openxmlformats.org/officeDocument/2006/relationships/tags" Target="../tags/tag703.xml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6" Type="http://schemas.openxmlformats.org/officeDocument/2006/relationships/tags" Target="../tags/tag711.xml"/><Relationship Id="rId5" Type="http://schemas.openxmlformats.org/officeDocument/2006/relationships/tags" Target="../tags/tag710.xml"/><Relationship Id="rId4" Type="http://schemas.openxmlformats.org/officeDocument/2006/relationships/tags" Target="../tags/tag709.xml"/><Relationship Id="rId3" Type="http://schemas.openxmlformats.org/officeDocument/2006/relationships/tags" Target="../tags/tag708.xml"/><Relationship Id="rId2" Type="http://schemas.openxmlformats.org/officeDocument/2006/relationships/tags" Target="../tags/tag707.xml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719.xml"/><Relationship Id="rId8" Type="http://schemas.openxmlformats.org/officeDocument/2006/relationships/tags" Target="../tags/tag718.xml"/><Relationship Id="rId7" Type="http://schemas.openxmlformats.org/officeDocument/2006/relationships/tags" Target="../tags/tag717.xml"/><Relationship Id="rId6" Type="http://schemas.openxmlformats.org/officeDocument/2006/relationships/tags" Target="../tags/tag716.xml"/><Relationship Id="rId5" Type="http://schemas.openxmlformats.org/officeDocument/2006/relationships/tags" Target="../tags/tag715.xml"/><Relationship Id="rId4" Type="http://schemas.openxmlformats.org/officeDocument/2006/relationships/tags" Target="../tags/tag714.xml"/><Relationship Id="rId3" Type="http://schemas.openxmlformats.org/officeDocument/2006/relationships/tags" Target="../tags/tag713.xml"/><Relationship Id="rId2" Type="http://schemas.openxmlformats.org/officeDocument/2006/relationships/tags" Target="../tags/tag712.xml"/><Relationship Id="rId19" Type="http://schemas.openxmlformats.org/officeDocument/2006/relationships/tags" Target="../tags/tag729.xml"/><Relationship Id="rId18" Type="http://schemas.openxmlformats.org/officeDocument/2006/relationships/tags" Target="../tags/tag728.xml"/><Relationship Id="rId17" Type="http://schemas.openxmlformats.org/officeDocument/2006/relationships/tags" Target="../tags/tag727.xml"/><Relationship Id="rId16" Type="http://schemas.openxmlformats.org/officeDocument/2006/relationships/tags" Target="../tags/tag726.xml"/><Relationship Id="rId15" Type="http://schemas.openxmlformats.org/officeDocument/2006/relationships/tags" Target="../tags/tag725.xml"/><Relationship Id="rId14" Type="http://schemas.openxmlformats.org/officeDocument/2006/relationships/tags" Target="../tags/tag724.xml"/><Relationship Id="rId13" Type="http://schemas.openxmlformats.org/officeDocument/2006/relationships/tags" Target="../tags/tag723.xml"/><Relationship Id="rId12" Type="http://schemas.openxmlformats.org/officeDocument/2006/relationships/tags" Target="../tags/tag722.xml"/><Relationship Id="rId11" Type="http://schemas.openxmlformats.org/officeDocument/2006/relationships/tags" Target="../tags/tag721.xml"/><Relationship Id="rId10" Type="http://schemas.openxmlformats.org/officeDocument/2006/relationships/tags" Target="../tags/tag720.xml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737.xml"/><Relationship Id="rId8" Type="http://schemas.openxmlformats.org/officeDocument/2006/relationships/tags" Target="../tags/tag736.xml"/><Relationship Id="rId7" Type="http://schemas.openxmlformats.org/officeDocument/2006/relationships/tags" Target="../tags/tag735.xml"/><Relationship Id="rId6" Type="http://schemas.openxmlformats.org/officeDocument/2006/relationships/tags" Target="../tags/tag734.xml"/><Relationship Id="rId5" Type="http://schemas.openxmlformats.org/officeDocument/2006/relationships/tags" Target="../tags/tag733.xml"/><Relationship Id="rId4" Type="http://schemas.openxmlformats.org/officeDocument/2006/relationships/tags" Target="../tags/tag732.xml"/><Relationship Id="rId3" Type="http://schemas.openxmlformats.org/officeDocument/2006/relationships/tags" Target="../tags/tag731.xml"/><Relationship Id="rId2" Type="http://schemas.openxmlformats.org/officeDocument/2006/relationships/tags" Target="../tags/tag730.xml"/><Relationship Id="rId14" Type="http://schemas.openxmlformats.org/officeDocument/2006/relationships/tags" Target="../tags/tag742.xml"/><Relationship Id="rId13" Type="http://schemas.openxmlformats.org/officeDocument/2006/relationships/tags" Target="../tags/tag741.xml"/><Relationship Id="rId12" Type="http://schemas.openxmlformats.org/officeDocument/2006/relationships/tags" Target="../tags/tag740.xml"/><Relationship Id="rId11" Type="http://schemas.openxmlformats.org/officeDocument/2006/relationships/tags" Target="../tags/tag739.xml"/><Relationship Id="rId10" Type="http://schemas.openxmlformats.org/officeDocument/2006/relationships/tags" Target="../tags/tag738.xml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750.xml"/><Relationship Id="rId8" Type="http://schemas.openxmlformats.org/officeDocument/2006/relationships/tags" Target="../tags/tag749.xml"/><Relationship Id="rId7" Type="http://schemas.openxmlformats.org/officeDocument/2006/relationships/tags" Target="../tags/tag748.xml"/><Relationship Id="rId6" Type="http://schemas.openxmlformats.org/officeDocument/2006/relationships/tags" Target="../tags/tag747.xml"/><Relationship Id="rId5" Type="http://schemas.openxmlformats.org/officeDocument/2006/relationships/tags" Target="../tags/tag746.xml"/><Relationship Id="rId4" Type="http://schemas.openxmlformats.org/officeDocument/2006/relationships/tags" Target="../tags/tag745.xml"/><Relationship Id="rId3" Type="http://schemas.openxmlformats.org/officeDocument/2006/relationships/tags" Target="../tags/tag744.xml"/><Relationship Id="rId2" Type="http://schemas.openxmlformats.org/officeDocument/2006/relationships/tags" Target="../tags/tag743.xml"/><Relationship Id="rId18" Type="http://schemas.openxmlformats.org/officeDocument/2006/relationships/tags" Target="../tags/tag759.xml"/><Relationship Id="rId17" Type="http://schemas.openxmlformats.org/officeDocument/2006/relationships/tags" Target="../tags/tag758.xml"/><Relationship Id="rId16" Type="http://schemas.openxmlformats.org/officeDocument/2006/relationships/tags" Target="../tags/tag757.xml"/><Relationship Id="rId15" Type="http://schemas.openxmlformats.org/officeDocument/2006/relationships/tags" Target="../tags/tag756.xml"/><Relationship Id="rId14" Type="http://schemas.openxmlformats.org/officeDocument/2006/relationships/tags" Target="../tags/tag755.xml"/><Relationship Id="rId13" Type="http://schemas.openxmlformats.org/officeDocument/2006/relationships/tags" Target="../tags/tag754.xml"/><Relationship Id="rId12" Type="http://schemas.openxmlformats.org/officeDocument/2006/relationships/tags" Target="../tags/tag753.xml"/><Relationship Id="rId11" Type="http://schemas.openxmlformats.org/officeDocument/2006/relationships/tags" Target="../tags/tag752.xml"/><Relationship Id="rId10" Type="http://schemas.openxmlformats.org/officeDocument/2006/relationships/tags" Target="../tags/tag751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767.xml"/><Relationship Id="rId8" Type="http://schemas.openxmlformats.org/officeDocument/2006/relationships/tags" Target="../tags/tag766.xml"/><Relationship Id="rId7" Type="http://schemas.openxmlformats.org/officeDocument/2006/relationships/tags" Target="../tags/tag765.xml"/><Relationship Id="rId6" Type="http://schemas.openxmlformats.org/officeDocument/2006/relationships/tags" Target="../tags/tag764.xml"/><Relationship Id="rId5" Type="http://schemas.openxmlformats.org/officeDocument/2006/relationships/tags" Target="../tags/tag763.xml"/><Relationship Id="rId4" Type="http://schemas.openxmlformats.org/officeDocument/2006/relationships/tags" Target="../tags/tag762.xml"/><Relationship Id="rId3" Type="http://schemas.openxmlformats.org/officeDocument/2006/relationships/tags" Target="../tags/tag761.xml"/><Relationship Id="rId2" Type="http://schemas.openxmlformats.org/officeDocument/2006/relationships/tags" Target="../tags/tag760.xml"/><Relationship Id="rId18" Type="http://schemas.openxmlformats.org/officeDocument/2006/relationships/tags" Target="../tags/tag776.xml"/><Relationship Id="rId17" Type="http://schemas.openxmlformats.org/officeDocument/2006/relationships/tags" Target="../tags/tag775.xml"/><Relationship Id="rId16" Type="http://schemas.openxmlformats.org/officeDocument/2006/relationships/tags" Target="../tags/tag774.xml"/><Relationship Id="rId15" Type="http://schemas.openxmlformats.org/officeDocument/2006/relationships/tags" Target="../tags/tag773.xml"/><Relationship Id="rId14" Type="http://schemas.openxmlformats.org/officeDocument/2006/relationships/tags" Target="../tags/tag772.xml"/><Relationship Id="rId13" Type="http://schemas.openxmlformats.org/officeDocument/2006/relationships/tags" Target="../tags/tag771.xml"/><Relationship Id="rId12" Type="http://schemas.openxmlformats.org/officeDocument/2006/relationships/tags" Target="../tags/tag770.xml"/><Relationship Id="rId11" Type="http://schemas.openxmlformats.org/officeDocument/2006/relationships/tags" Target="../tags/tag769.xml"/><Relationship Id="rId10" Type="http://schemas.openxmlformats.org/officeDocument/2006/relationships/tags" Target="../tags/tag768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4_1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784600" y="812800"/>
            <a:ext cx="20574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784600" y="4064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784600" y="4521200"/>
            <a:ext cx="2057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553200" y="812800"/>
            <a:ext cx="20574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4064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4521200"/>
            <a:ext cx="2057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321800" y="812800"/>
            <a:ext cx="20574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321800" y="4064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321800" y="4521200"/>
            <a:ext cx="2057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9_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34036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1524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1524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2032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左-默认位置-并列-28_34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5105400" y="7620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5814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11684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410200" y="17272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9182100" y="7620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2"/>
            </p:custDataLst>
          </p:nvPr>
        </p:nvSpPr>
        <p:spPr>
          <a:xfrm>
            <a:off x="76581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486900" y="11684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486900" y="17272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5105400" y="35052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6"/>
            </p:custDataLst>
          </p:nvPr>
        </p:nvSpPr>
        <p:spPr>
          <a:xfrm>
            <a:off x="35814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410200" y="39116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410200" y="44704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182100" y="35052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20"/>
            </p:custDataLst>
          </p:nvPr>
        </p:nvSpPr>
        <p:spPr>
          <a:xfrm>
            <a:off x="76581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486900" y="39116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9486900" y="44704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下-默认位置-并列-7_108_group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41600"/>
          </a:xfrm>
          <a:custGeom>
            <a:avLst/>
            <a:gdLst>
              <a:gd name="connisteX0" fmla="*/ 0 w 6934200"/>
              <a:gd name="connsiteY0" fmla="*/ 203200 h 2641600"/>
              <a:gd name="connisteX1" fmla="*/ 203200 w 6934200"/>
              <a:gd name="connsiteY1" fmla="*/ 0 h 2641600"/>
              <a:gd name="connisteX2" fmla="*/ 6731000 w 6934200"/>
              <a:gd name="connsiteY2" fmla="*/ 0 h 2641600"/>
              <a:gd name="connisteX3" fmla="*/ 6934200 w 6934200"/>
              <a:gd name="connsiteY3" fmla="*/ 203200 h 2641600"/>
              <a:gd name="connisteX4" fmla="*/ 6934200 w 6934200"/>
              <a:gd name="connsiteY4" fmla="*/ 2641600 h 2641600"/>
              <a:gd name="connisteX5" fmla="*/ 0 w 6934200"/>
              <a:gd name="connsiteY5" fmla="*/ 2641600 h 2641600"/>
              <a:gd name="connisteX6" fmla="*/ 0 w 69342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3251200"/>
            <a:ext cx="6934200" cy="2997200"/>
          </a:xfrm>
          <a:custGeom>
            <a:avLst/>
            <a:gdLst>
              <a:gd name="connisteX0" fmla="*/ 0 w 6934200"/>
              <a:gd name="connsiteY0" fmla="*/ 0 h 2997200"/>
              <a:gd name="connisteX1" fmla="*/ 6934200 w 6934200"/>
              <a:gd name="connsiteY1" fmla="*/ 0 h 2997200"/>
              <a:gd name="connisteX2" fmla="*/ 6934200 w 6934200"/>
              <a:gd name="connsiteY2" fmla="*/ 2794000 h 2997200"/>
              <a:gd name="connisteX3" fmla="*/ 6731000 w 6934200"/>
              <a:gd name="connsiteY3" fmla="*/ 2997200 h 2997200"/>
              <a:gd name="connisteX4" fmla="*/ 203200 w 6934200"/>
              <a:gd name="connsiteY4" fmla="*/ 2997200 h 2997200"/>
              <a:gd name="connisteX5" fmla="*/ 0 w 6934200"/>
              <a:gd name="connsiteY5" fmla="*/ 2794000 h 2997200"/>
              <a:gd name="connisteX6" fmla="*/ 0 w 69342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97200">
                <a:moveTo>
                  <a:pt x="0" y="0"/>
                </a:moveTo>
                <a:lnTo>
                  <a:pt x="6934200" y="0"/>
                </a:lnTo>
                <a:lnTo>
                  <a:pt x="6934200" y="2794000"/>
                </a:lnTo>
                <a:cubicBezTo>
                  <a:pt x="6934200" y="2906224"/>
                  <a:pt x="6843224" y="2997200"/>
                  <a:pt x="67310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5560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114800"/>
            <a:ext cx="28575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35560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114800"/>
            <a:ext cx="28575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2_4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521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029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4521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029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0_1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486400 w 5486400"/>
              <a:gd name="connsiteY2" fmla="*/ 0 h 4724400"/>
              <a:gd name="connisteX3" fmla="*/ 5486400 w 5486400"/>
              <a:gd name="connsiteY3" fmla="*/ 4724400 h 4724400"/>
              <a:gd name="connisteX4" fmla="*/ 203200 w 5486400"/>
              <a:gd name="connsiteY4" fmla="*/ 4724400 h 4724400"/>
              <a:gd name="connisteX5" fmla="*/ 0 w 5486400"/>
              <a:gd name="connsiteY5" fmla="*/ 4521200 h 4724400"/>
              <a:gd name="connisteX6" fmla="*/ 0 w 5486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486400" y="0"/>
                </a:lnTo>
                <a:lnTo>
                  <a:pt x="5486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0" y="1524000"/>
            <a:ext cx="5486400" cy="4724400"/>
          </a:xfrm>
          <a:custGeom>
            <a:avLst/>
            <a:gdLst>
              <a:gd name="connisteX0" fmla="*/ 0 w 5486400"/>
              <a:gd name="connsiteY0" fmla="*/ 0 h 4724400"/>
              <a:gd name="connisteX1" fmla="*/ 5283200 w 5486400"/>
              <a:gd name="connsiteY1" fmla="*/ 0 h 4724400"/>
              <a:gd name="connisteX2" fmla="*/ 5486400 w 5486400"/>
              <a:gd name="connsiteY2" fmla="*/ 203200 h 4724400"/>
              <a:gd name="connisteX3" fmla="*/ 5486400 w 5486400"/>
              <a:gd name="connsiteY3" fmla="*/ 4521200 h 4724400"/>
              <a:gd name="connisteX4" fmla="*/ 5283200 w 5486400"/>
              <a:gd name="connsiteY4" fmla="*/ 4724400 h 4724400"/>
              <a:gd name="connisteX5" fmla="*/ 0 w 5486400"/>
              <a:gd name="connsiteY5" fmla="*/ 4724400 h 4724400"/>
              <a:gd name="connisteX6" fmla="*/ 0 w 5486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0"/>
                </a:move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553200" y="2108200"/>
            <a:ext cx="4572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553200" y="2667000"/>
            <a:ext cx="4572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53200" y="4191000"/>
            <a:ext cx="4572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4749800"/>
            <a:ext cx="4572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右-方向错位-并列-26_32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2133600" y="1524000"/>
            <a:ext cx="3810000" cy="2209800"/>
          </a:xfrm>
          <a:custGeom>
            <a:avLst/>
            <a:gdLst>
              <a:gd name="connisteX0" fmla="*/ 0 w 3810000"/>
              <a:gd name="connsiteY0" fmla="*/ 0 h 2209800"/>
              <a:gd name="connisteX1" fmla="*/ 3606800 w 3810000"/>
              <a:gd name="connsiteY1" fmla="*/ 0 h 2209800"/>
              <a:gd name="connisteX2" fmla="*/ 3810000 w 3810000"/>
              <a:gd name="connsiteY2" fmla="*/ 203200 h 2209800"/>
              <a:gd name="connisteX3" fmla="*/ 3810000 w 3810000"/>
              <a:gd name="connsiteY3" fmla="*/ 2006600 h 2209800"/>
              <a:gd name="connisteX4" fmla="*/ 3606800 w 3810000"/>
              <a:gd name="connsiteY4" fmla="*/ 2209800 h 2209800"/>
              <a:gd name="connisteX5" fmla="*/ 0 w 3810000"/>
              <a:gd name="connsiteY5" fmla="*/ 2209800 h 2209800"/>
              <a:gd name="connisteX6" fmla="*/ 0 w 381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0"/>
                </a:moveTo>
                <a:lnTo>
                  <a:pt x="3606800" y="0"/>
                </a:lnTo>
                <a:cubicBezTo>
                  <a:pt x="3719024" y="0"/>
                  <a:pt x="3810000" y="90976"/>
                  <a:pt x="3810000" y="203200"/>
                </a:cubicBezTo>
                <a:lnTo>
                  <a:pt x="3810000" y="2006600"/>
                </a:lnTo>
                <a:cubicBezTo>
                  <a:pt x="3810000" y="2118824"/>
                  <a:pt x="3719024" y="2209800"/>
                  <a:pt x="360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6096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438400" y="2044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438400" y="26035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7772400" y="1524000"/>
            <a:ext cx="3810000" cy="2209800"/>
          </a:xfrm>
          <a:custGeom>
            <a:avLst/>
            <a:gdLst>
              <a:gd name="connisteX0" fmla="*/ 0 w 3810000"/>
              <a:gd name="connsiteY0" fmla="*/ 0 h 2209800"/>
              <a:gd name="connisteX1" fmla="*/ 3606800 w 3810000"/>
              <a:gd name="connsiteY1" fmla="*/ 0 h 2209800"/>
              <a:gd name="connisteX2" fmla="*/ 3810000 w 3810000"/>
              <a:gd name="connsiteY2" fmla="*/ 203200 h 2209800"/>
              <a:gd name="connisteX3" fmla="*/ 3810000 w 3810000"/>
              <a:gd name="connsiteY3" fmla="*/ 2006600 h 2209800"/>
              <a:gd name="connisteX4" fmla="*/ 3606800 w 3810000"/>
              <a:gd name="connsiteY4" fmla="*/ 2209800 h 2209800"/>
              <a:gd name="connisteX5" fmla="*/ 0 w 3810000"/>
              <a:gd name="connsiteY5" fmla="*/ 2209800 h 2209800"/>
              <a:gd name="connisteX6" fmla="*/ 0 w 381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0"/>
                </a:moveTo>
                <a:lnTo>
                  <a:pt x="3606800" y="0"/>
                </a:lnTo>
                <a:cubicBezTo>
                  <a:pt x="3719024" y="0"/>
                  <a:pt x="3810000" y="90976"/>
                  <a:pt x="3810000" y="203200"/>
                </a:cubicBezTo>
                <a:lnTo>
                  <a:pt x="3810000" y="2006600"/>
                </a:lnTo>
                <a:cubicBezTo>
                  <a:pt x="3810000" y="2118824"/>
                  <a:pt x="3719024" y="2209800"/>
                  <a:pt x="360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62484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8077200" y="2044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077200" y="26035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096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14400" y="4559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14400" y="51181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62484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6553200" y="4559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6553200" y="51181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右叠-默认位置-并列-24_20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953000" y="8890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426200" y="939800"/>
            <a:ext cx="48514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26200" y="1447800"/>
            <a:ext cx="485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4648200" y="25400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4953000" y="2819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426200" y="2870200"/>
            <a:ext cx="48514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426200" y="3378200"/>
            <a:ext cx="485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4953000" y="4749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6426200" y="4800600"/>
            <a:ext cx="48514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6426200" y="5308600"/>
            <a:ext cx="485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21_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2065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765300"/>
            <a:ext cx="632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41783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737100"/>
            <a:ext cx="632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3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098800"/>
          </a:xfrm>
          <a:custGeom>
            <a:avLst/>
            <a:gdLst>
              <a:gd name="connisteX0" fmla="*/ 0 w 10972800"/>
              <a:gd name="connsiteY0" fmla="*/ 203200 h 3098800"/>
              <a:gd name="connisteX1" fmla="*/ 203200 w 10972800"/>
              <a:gd name="connsiteY1" fmla="*/ 0 h 3098800"/>
              <a:gd name="connisteX2" fmla="*/ 10769600 w 10972800"/>
              <a:gd name="connsiteY2" fmla="*/ 0 h 3098800"/>
              <a:gd name="connisteX3" fmla="*/ 10972800 w 10972800"/>
              <a:gd name="connsiteY3" fmla="*/ 203200 h 3098800"/>
              <a:gd name="connisteX4" fmla="*/ 10972800 w 10972800"/>
              <a:gd name="connsiteY4" fmla="*/ 2895600 h 3098800"/>
              <a:gd name="connisteX5" fmla="*/ 10769600 w 10972800"/>
              <a:gd name="connsiteY5" fmla="*/ 3098800 h 3098800"/>
              <a:gd name="connisteX6" fmla="*/ 203200 w 10972800"/>
              <a:gd name="connsiteY6" fmla="*/ 3098800 h 3098800"/>
              <a:gd name="connisteX7" fmla="*/ 0 w 10972800"/>
              <a:gd name="connsiteY7" fmla="*/ 2895600 h 3098800"/>
              <a:gd name="connisteX8" fmla="*/ 0 w 109728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895600"/>
                </a:lnTo>
                <a:cubicBezTo>
                  <a:pt x="10972800" y="3007824"/>
                  <a:pt x="10881824" y="3098800"/>
                  <a:pt x="107696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0800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638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9_1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373033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987800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987800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6972300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87067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87067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9571567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186333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186333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无-颜色错位-并列-4_35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51054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939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410200" y="14986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91821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2"/>
            </p:custDataLst>
          </p:nvPr>
        </p:nvSpPr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486900" y="939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486900" y="14986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51054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6"/>
            </p:custDataLst>
          </p:nvPr>
        </p:nvSpPr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410200" y="38354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410200" y="4394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1821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20"/>
            </p:custDataLst>
          </p:nvPr>
        </p:nvSpPr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486900" y="38354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9486900" y="4394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左标下左内右图-装饰左叠-默认位置-并列-6_75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3657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793750" y="3886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609600" y="4826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609600" y="5334000"/>
            <a:ext cx="213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3352800" y="3657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3536950" y="3886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352800" y="4826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3352800" y="5334000"/>
            <a:ext cx="213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0_3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6" hasCustomPrompt="1"/>
            <p:custDataLst>
              <p:tags r:id="rId7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7162800" y="609600"/>
            <a:ext cx="4419600" cy="5638800"/>
          </a:xfrm>
          <a:custGeom>
            <a:avLst/>
            <a:gdLst>
              <a:gd name="connisteX0" fmla="*/ 0 w 4419600"/>
              <a:gd name="connsiteY0" fmla="*/ 0 h 5638800"/>
              <a:gd name="connisteX1" fmla="*/ 4216400 w 4419600"/>
              <a:gd name="connsiteY1" fmla="*/ 0 h 5638800"/>
              <a:gd name="connisteX2" fmla="*/ 4419600 w 4419600"/>
              <a:gd name="connsiteY2" fmla="*/ 203200 h 5638800"/>
              <a:gd name="connisteX3" fmla="*/ 4419600 w 4419600"/>
              <a:gd name="connsiteY3" fmla="*/ 5435600 h 5638800"/>
              <a:gd name="connisteX4" fmla="*/ 4216400 w 4419600"/>
              <a:gd name="connsiteY4" fmla="*/ 5638800 h 5638800"/>
              <a:gd name="connisteX5" fmla="*/ 0 w 4419600"/>
              <a:gd name="connsiteY5" fmla="*/ 5638800 h 5638800"/>
              <a:gd name="connisteX6" fmla="*/ 0 w 4419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419600" h="5638800">
                <a:moveTo>
                  <a:pt x="0" y="0"/>
                </a:moveTo>
                <a:lnTo>
                  <a:pt x="4216400" y="0"/>
                </a:lnTo>
                <a:cubicBezTo>
                  <a:pt x="4328624" y="0"/>
                  <a:pt x="4419600" y="90976"/>
                  <a:pt x="4419600" y="203200"/>
                </a:cubicBezTo>
                <a:lnTo>
                  <a:pt x="4419600" y="5435600"/>
                </a:lnTo>
                <a:cubicBezTo>
                  <a:pt x="4419600" y="5547824"/>
                  <a:pt x="4328624" y="5638800"/>
                  <a:pt x="4216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8" hasCustomPrompt="1"/>
            <p:custDataLst>
              <p:tags r:id="rId9"/>
            </p:custDataLst>
          </p:nvPr>
        </p:nvSpPr>
        <p:spPr>
          <a:xfrm>
            <a:off x="7467600" y="9144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639050" y="11176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1"/>
            </p:custDataLst>
          </p:nvPr>
        </p:nvSpPr>
        <p:spPr>
          <a:xfrm>
            <a:off x="8432800" y="914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8432800" y="13716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7467600" y="27432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7639050" y="29464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432800" y="2743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8432800" y="32004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7467600" y="45720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5" hasCustomPrompt="1"/>
            <p:custDataLst>
              <p:tags r:id="rId18"/>
            </p:custDataLst>
          </p:nvPr>
        </p:nvSpPr>
        <p:spPr>
          <a:xfrm>
            <a:off x="7639050" y="47752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3" hasCustomPrompt="1"/>
            <p:custDataLst>
              <p:tags r:id="rId19"/>
            </p:custDataLst>
          </p:nvPr>
        </p:nvSpPr>
        <p:spPr>
          <a:xfrm>
            <a:off x="8432800" y="45720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84328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5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5543550" y="16002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4700" y="19812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054600" y="34798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054600" y="4038600"/>
            <a:ext cx="2501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163050" y="37338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474200" y="41148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674100" y="16002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8674100" y="2159000"/>
            <a:ext cx="2501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8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914400" y="1828800"/>
            <a:ext cx="47244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267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553200" y="1828800"/>
            <a:ext cx="47244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267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47244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7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39052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79819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1313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1313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5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39052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50546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50546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2" hasCustomPrompt="1"/>
            <p:custDataLst>
              <p:tags r:id="rId19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8" hasCustomPrompt="1"/>
            <p:custDataLst>
              <p:tags r:id="rId20"/>
            </p:custDataLst>
          </p:nvPr>
        </p:nvSpPr>
        <p:spPr>
          <a:xfrm>
            <a:off x="79819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91313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7" hasCustomPrompt="1"/>
            <p:custDataLst>
              <p:tags r:id="rId22"/>
            </p:custDataLst>
          </p:nvPr>
        </p:nvSpPr>
        <p:spPr>
          <a:xfrm>
            <a:off x="91313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中内右图-装饰上-默认位置-并列-43_34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346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9050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2926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25146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39370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16000" y="4495800"/>
            <a:ext cx="452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81534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654800" y="39370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4495800"/>
            <a:ext cx="452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无-颜色错位-并列-2_9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197600" y="15240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502400" y="1892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502400" y="24511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02400" y="44069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02400" y="49657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0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3860800"/>
            <a:ext cx="3314700" cy="2387600"/>
          </a:xfrm>
          <a:custGeom>
            <a:avLst/>
            <a:gdLst>
              <a:gd name="connisteX0" fmla="*/ 0 w 3314700"/>
              <a:gd name="connsiteY0" fmla="*/ 0 h 2387600"/>
              <a:gd name="connisteX1" fmla="*/ 3314700 w 3314700"/>
              <a:gd name="connsiteY1" fmla="*/ 0 h 2387600"/>
              <a:gd name="connisteX2" fmla="*/ 3314700 w 3314700"/>
              <a:gd name="connsiteY2" fmla="*/ 2184400 h 2387600"/>
              <a:gd name="connisteX3" fmla="*/ 3111500 w 3314700"/>
              <a:gd name="connsiteY3" fmla="*/ 2387600 h 2387600"/>
              <a:gd name="connisteX4" fmla="*/ 203200 w 3314700"/>
              <a:gd name="connsiteY4" fmla="*/ 2387600 h 2387600"/>
              <a:gd name="connisteX5" fmla="*/ 0 w 3314700"/>
              <a:gd name="connsiteY5" fmla="*/ 2184400 h 2387600"/>
              <a:gd name="connisteX6" fmla="*/ 0 w 33147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387600">
                <a:moveTo>
                  <a:pt x="0" y="0"/>
                </a:moveTo>
                <a:lnTo>
                  <a:pt x="3314700" y="0"/>
                </a:lnTo>
                <a:lnTo>
                  <a:pt x="3314700" y="2184400"/>
                </a:lnTo>
                <a:cubicBezTo>
                  <a:pt x="3314700" y="2296624"/>
                  <a:pt x="3223724" y="2387600"/>
                  <a:pt x="31115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4165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3860800"/>
            <a:ext cx="3314700" cy="2387600"/>
          </a:xfrm>
          <a:custGeom>
            <a:avLst/>
            <a:gdLst>
              <a:gd name="connisteX0" fmla="*/ 0 w 3314700"/>
              <a:gd name="connsiteY0" fmla="*/ 0 h 2387600"/>
              <a:gd name="connisteX1" fmla="*/ 3314700 w 3314700"/>
              <a:gd name="connsiteY1" fmla="*/ 0 h 2387600"/>
              <a:gd name="connisteX2" fmla="*/ 3314700 w 3314700"/>
              <a:gd name="connsiteY2" fmla="*/ 2184400 h 2387600"/>
              <a:gd name="connisteX3" fmla="*/ 3111500 w 3314700"/>
              <a:gd name="connsiteY3" fmla="*/ 2387600 h 2387600"/>
              <a:gd name="connisteX4" fmla="*/ 203200 w 3314700"/>
              <a:gd name="connsiteY4" fmla="*/ 2387600 h 2387600"/>
              <a:gd name="connisteX5" fmla="*/ 0 w 3314700"/>
              <a:gd name="connsiteY5" fmla="*/ 2184400 h 2387600"/>
              <a:gd name="connisteX6" fmla="*/ 0 w 33147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387600">
                <a:moveTo>
                  <a:pt x="0" y="0"/>
                </a:moveTo>
                <a:lnTo>
                  <a:pt x="3314700" y="0"/>
                </a:lnTo>
                <a:lnTo>
                  <a:pt x="3314700" y="2184400"/>
                </a:lnTo>
                <a:cubicBezTo>
                  <a:pt x="3314700" y="2296624"/>
                  <a:pt x="3223724" y="2387600"/>
                  <a:pt x="31115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2677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4165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5543550" y="1447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5899150" y="18034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054600" y="3327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054600" y="38862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163050" y="1447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4" hasCustomPrompt="1"/>
            <p:custDataLst>
              <p:tags r:id="rId14"/>
            </p:custDataLst>
          </p:nvPr>
        </p:nvSpPr>
        <p:spPr>
          <a:xfrm>
            <a:off x="9518650" y="18034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8674100" y="3327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674100" y="38862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7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5543550" y="1447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5899150" y="18034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054600" y="3327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054600" y="38862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163050" y="1447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4" hasCustomPrompt="1"/>
            <p:custDataLst>
              <p:tags r:id="rId14"/>
            </p:custDataLst>
          </p:nvPr>
        </p:nvSpPr>
        <p:spPr>
          <a:xfrm>
            <a:off x="9518650" y="18034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8674100" y="3327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674100" y="38862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背景-装饰背景-并列-46_12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8001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257300"/>
            <a:ext cx="3784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37719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229100"/>
            <a:ext cx="3784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右叠-默认位置-并列-25_20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4648200" y="6096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4965700" y="9906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477000" y="9398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77000" y="14478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4648200" y="25400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4965700" y="29210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477000" y="28702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477000" y="33782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4965700" y="48514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6477000" y="48006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6477000" y="53086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4_1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1930400"/>
            <a:ext cx="3454400" cy="3911600"/>
          </a:xfrm>
          <a:custGeom>
            <a:avLst/>
            <a:gdLst>
              <a:gd name="connisteX0" fmla="*/ 0 w 3454400"/>
              <a:gd name="connsiteY0" fmla="*/ 203200 h 3911600"/>
              <a:gd name="connisteX1" fmla="*/ 203200 w 3454400"/>
              <a:gd name="connsiteY1" fmla="*/ 0 h 3911600"/>
              <a:gd name="connisteX2" fmla="*/ 3251200 w 3454400"/>
              <a:gd name="connsiteY2" fmla="*/ 0 h 3911600"/>
              <a:gd name="connisteX3" fmla="*/ 3454400 w 3454400"/>
              <a:gd name="connsiteY3" fmla="*/ 203200 h 3911600"/>
              <a:gd name="connisteX4" fmla="*/ 3454400 w 3454400"/>
              <a:gd name="connsiteY4" fmla="*/ 3708400 h 3911600"/>
              <a:gd name="connisteX5" fmla="*/ 3251200 w 3454400"/>
              <a:gd name="connsiteY5" fmla="*/ 3911600 h 3911600"/>
              <a:gd name="connisteX6" fmla="*/ 203200 w 3454400"/>
              <a:gd name="connsiteY6" fmla="*/ 3911600 h 3911600"/>
              <a:gd name="connisteX7" fmla="*/ 0 w 3454400"/>
              <a:gd name="connsiteY7" fmla="*/ 3708400 h 3911600"/>
              <a:gd name="connisteX8" fmla="*/ 0 w 3454400"/>
              <a:gd name="connsiteY8" fmla="*/ 203200 h 391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91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708400"/>
                </a:lnTo>
                <a:cubicBezTo>
                  <a:pt x="3454400" y="3820624"/>
                  <a:pt x="3363424" y="3911600"/>
                  <a:pt x="3251200" y="3911600"/>
                </a:cubicBezTo>
                <a:lnTo>
                  <a:pt x="203200" y="3911600"/>
                </a:lnTo>
                <a:cubicBezTo>
                  <a:pt x="90976" y="3911600"/>
                  <a:pt x="0" y="3820624"/>
                  <a:pt x="0" y="37084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692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251200"/>
            <a:ext cx="2844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3" hasCustomPrompt="1"/>
            <p:custDataLst>
              <p:tags r:id="rId9"/>
            </p:custDataLst>
          </p:nvPr>
        </p:nvSpPr>
        <p:spPr>
          <a:xfrm>
            <a:off x="4368800" y="1930400"/>
            <a:ext cx="3454400" cy="3911600"/>
          </a:xfrm>
          <a:custGeom>
            <a:avLst/>
            <a:gdLst>
              <a:gd name="connisteX0" fmla="*/ 0 w 3454400"/>
              <a:gd name="connsiteY0" fmla="*/ 203200 h 3911600"/>
              <a:gd name="connisteX1" fmla="*/ 203200 w 3454400"/>
              <a:gd name="connsiteY1" fmla="*/ 0 h 3911600"/>
              <a:gd name="connisteX2" fmla="*/ 3251200 w 3454400"/>
              <a:gd name="connsiteY2" fmla="*/ 0 h 3911600"/>
              <a:gd name="connisteX3" fmla="*/ 3454400 w 3454400"/>
              <a:gd name="connsiteY3" fmla="*/ 203200 h 3911600"/>
              <a:gd name="connisteX4" fmla="*/ 3454400 w 3454400"/>
              <a:gd name="connsiteY4" fmla="*/ 3708400 h 3911600"/>
              <a:gd name="connisteX5" fmla="*/ 3251200 w 3454400"/>
              <a:gd name="connsiteY5" fmla="*/ 3911600 h 3911600"/>
              <a:gd name="connisteX6" fmla="*/ 203200 w 3454400"/>
              <a:gd name="connsiteY6" fmla="*/ 3911600 h 3911600"/>
              <a:gd name="connisteX7" fmla="*/ 0 w 3454400"/>
              <a:gd name="connsiteY7" fmla="*/ 3708400 h 3911600"/>
              <a:gd name="connisteX8" fmla="*/ 0 w 3454400"/>
              <a:gd name="connsiteY8" fmla="*/ 203200 h 391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91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708400"/>
                </a:lnTo>
                <a:cubicBezTo>
                  <a:pt x="3454400" y="3820624"/>
                  <a:pt x="3363424" y="3911600"/>
                  <a:pt x="3251200" y="3911600"/>
                </a:cubicBezTo>
                <a:lnTo>
                  <a:pt x="203200" y="3911600"/>
                </a:lnTo>
                <a:cubicBezTo>
                  <a:pt x="90976" y="3911600"/>
                  <a:pt x="0" y="3820624"/>
                  <a:pt x="0" y="37084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73600" y="2692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73600" y="3251200"/>
            <a:ext cx="2844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8128000" y="1930400"/>
            <a:ext cx="3454400" cy="3911600"/>
          </a:xfrm>
          <a:custGeom>
            <a:avLst/>
            <a:gdLst>
              <a:gd name="connisteX0" fmla="*/ 0 w 3454400"/>
              <a:gd name="connsiteY0" fmla="*/ 203200 h 3911600"/>
              <a:gd name="connisteX1" fmla="*/ 203200 w 3454400"/>
              <a:gd name="connsiteY1" fmla="*/ 0 h 3911600"/>
              <a:gd name="connisteX2" fmla="*/ 3251200 w 3454400"/>
              <a:gd name="connsiteY2" fmla="*/ 0 h 3911600"/>
              <a:gd name="connisteX3" fmla="*/ 3454400 w 3454400"/>
              <a:gd name="connsiteY3" fmla="*/ 203200 h 3911600"/>
              <a:gd name="connisteX4" fmla="*/ 3454400 w 3454400"/>
              <a:gd name="connsiteY4" fmla="*/ 3708400 h 3911600"/>
              <a:gd name="connisteX5" fmla="*/ 3251200 w 3454400"/>
              <a:gd name="connsiteY5" fmla="*/ 3911600 h 3911600"/>
              <a:gd name="connisteX6" fmla="*/ 203200 w 3454400"/>
              <a:gd name="connsiteY6" fmla="*/ 3911600 h 3911600"/>
              <a:gd name="connisteX7" fmla="*/ 0 w 3454400"/>
              <a:gd name="connsiteY7" fmla="*/ 3708400 h 3911600"/>
              <a:gd name="connisteX8" fmla="*/ 0 w 3454400"/>
              <a:gd name="connsiteY8" fmla="*/ 203200 h 391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91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708400"/>
                </a:lnTo>
                <a:cubicBezTo>
                  <a:pt x="3454400" y="3820624"/>
                  <a:pt x="3363424" y="3911600"/>
                  <a:pt x="3251200" y="3911600"/>
                </a:cubicBezTo>
                <a:lnTo>
                  <a:pt x="203200" y="3911600"/>
                </a:lnTo>
                <a:cubicBezTo>
                  <a:pt x="90976" y="3911600"/>
                  <a:pt x="0" y="3820624"/>
                  <a:pt x="0" y="37084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32800" y="2692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432800" y="3251200"/>
            <a:ext cx="2844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4_2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886200" y="1117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11176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1625600"/>
            <a:ext cx="2146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2"/>
            </p:custDataLst>
          </p:nvPr>
        </p:nvSpPr>
        <p:spPr>
          <a:xfrm>
            <a:off x="7962900" y="1117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131300" y="11176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131300" y="1625600"/>
            <a:ext cx="2146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6"/>
            </p:custDataLst>
          </p:nvPr>
        </p:nvSpPr>
        <p:spPr>
          <a:xfrm>
            <a:off x="3886200" y="4013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054600" y="4013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054600" y="4521200"/>
            <a:ext cx="2146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20"/>
            </p:custDataLst>
          </p:nvPr>
        </p:nvSpPr>
        <p:spPr>
          <a:xfrm>
            <a:off x="7962900" y="4013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131300" y="4013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9131300" y="4521200"/>
            <a:ext cx="2146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7_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9972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35560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470400" y="29972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4470400" y="35560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8331200" y="29972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8331200" y="35560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4_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20447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26035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内容占位符 14"/>
          <p:cNvSpPr>
            <a:spLocks noGrp="1"/>
          </p:cNvSpPr>
          <p:nvPr>
            <p:ph idx="16391" hasCustomPrompt="1"/>
            <p:custDataLst>
              <p:tags r:id="rId9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02400" y="45593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02400" y="51181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3_2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9304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609600" y="2489200"/>
            <a:ext cx="2514600" cy="3352800"/>
          </a:xfrm>
          <a:custGeom>
            <a:avLst/>
            <a:gdLst>
              <a:gd name="connisteX0" fmla="*/ 0 w 2514600"/>
              <a:gd name="connsiteY0" fmla="*/ 203200 h 3352800"/>
              <a:gd name="connisteX1" fmla="*/ 203200 w 2514600"/>
              <a:gd name="connsiteY1" fmla="*/ 0 h 3352800"/>
              <a:gd name="connisteX2" fmla="*/ 2311400 w 2514600"/>
              <a:gd name="connsiteY2" fmla="*/ 0 h 3352800"/>
              <a:gd name="connisteX3" fmla="*/ 2514600 w 2514600"/>
              <a:gd name="connsiteY3" fmla="*/ 203200 h 3352800"/>
              <a:gd name="connisteX4" fmla="*/ 2514600 w 2514600"/>
              <a:gd name="connsiteY4" fmla="*/ 3149600 h 3352800"/>
              <a:gd name="connisteX5" fmla="*/ 2311400 w 2514600"/>
              <a:gd name="connsiteY5" fmla="*/ 3352800 h 3352800"/>
              <a:gd name="connisteX6" fmla="*/ 203200 w 2514600"/>
              <a:gd name="connsiteY6" fmla="*/ 3352800 h 3352800"/>
              <a:gd name="connisteX7" fmla="*/ 0 w 2514600"/>
              <a:gd name="connsiteY7" fmla="*/ 3149600 h 3352800"/>
              <a:gd name="connisteX8" fmla="*/ 0 w 25146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3149600"/>
                </a:lnTo>
                <a:cubicBezTo>
                  <a:pt x="2514600" y="3261824"/>
                  <a:pt x="2423624" y="3352800"/>
                  <a:pt x="23114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2512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429000" y="19304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>
          <a:xfrm>
            <a:off x="3429000" y="2489200"/>
            <a:ext cx="2514600" cy="3352800"/>
          </a:xfrm>
          <a:custGeom>
            <a:avLst/>
            <a:gdLst>
              <a:gd name="connisteX0" fmla="*/ 0 w 2514600"/>
              <a:gd name="connsiteY0" fmla="*/ 203200 h 3352800"/>
              <a:gd name="connisteX1" fmla="*/ 203200 w 2514600"/>
              <a:gd name="connsiteY1" fmla="*/ 0 h 3352800"/>
              <a:gd name="connisteX2" fmla="*/ 2311400 w 2514600"/>
              <a:gd name="connsiteY2" fmla="*/ 0 h 3352800"/>
              <a:gd name="connisteX3" fmla="*/ 2514600 w 2514600"/>
              <a:gd name="connsiteY3" fmla="*/ 203200 h 3352800"/>
              <a:gd name="connisteX4" fmla="*/ 2514600 w 2514600"/>
              <a:gd name="connsiteY4" fmla="*/ 3149600 h 3352800"/>
              <a:gd name="connisteX5" fmla="*/ 2311400 w 2514600"/>
              <a:gd name="connsiteY5" fmla="*/ 3352800 h 3352800"/>
              <a:gd name="connisteX6" fmla="*/ 203200 w 2514600"/>
              <a:gd name="connsiteY6" fmla="*/ 3352800 h 3352800"/>
              <a:gd name="connisteX7" fmla="*/ 0 w 2514600"/>
              <a:gd name="connsiteY7" fmla="*/ 3149600 h 3352800"/>
              <a:gd name="connisteX8" fmla="*/ 0 w 25146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3149600"/>
                </a:lnTo>
                <a:cubicBezTo>
                  <a:pt x="2514600" y="3261824"/>
                  <a:pt x="2423624" y="3352800"/>
                  <a:pt x="23114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3733800" y="32512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248400" y="19304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6248400" y="2489200"/>
            <a:ext cx="2514600" cy="3352800"/>
          </a:xfrm>
          <a:custGeom>
            <a:avLst/>
            <a:gdLst>
              <a:gd name="connisteX0" fmla="*/ 0 w 2514600"/>
              <a:gd name="connsiteY0" fmla="*/ 203200 h 3352800"/>
              <a:gd name="connisteX1" fmla="*/ 203200 w 2514600"/>
              <a:gd name="connsiteY1" fmla="*/ 0 h 3352800"/>
              <a:gd name="connisteX2" fmla="*/ 2311400 w 2514600"/>
              <a:gd name="connsiteY2" fmla="*/ 0 h 3352800"/>
              <a:gd name="connisteX3" fmla="*/ 2514600 w 2514600"/>
              <a:gd name="connsiteY3" fmla="*/ 203200 h 3352800"/>
              <a:gd name="connisteX4" fmla="*/ 2514600 w 2514600"/>
              <a:gd name="connsiteY4" fmla="*/ 3149600 h 3352800"/>
              <a:gd name="connisteX5" fmla="*/ 2311400 w 2514600"/>
              <a:gd name="connsiteY5" fmla="*/ 3352800 h 3352800"/>
              <a:gd name="connisteX6" fmla="*/ 203200 w 2514600"/>
              <a:gd name="connsiteY6" fmla="*/ 3352800 h 3352800"/>
              <a:gd name="connisteX7" fmla="*/ 0 w 2514600"/>
              <a:gd name="connsiteY7" fmla="*/ 3149600 h 3352800"/>
              <a:gd name="connisteX8" fmla="*/ 0 w 25146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3149600"/>
                </a:lnTo>
                <a:cubicBezTo>
                  <a:pt x="2514600" y="3261824"/>
                  <a:pt x="2423624" y="3352800"/>
                  <a:pt x="23114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553200" y="32512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067800" y="19304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7" hasCustomPrompt="1"/>
            <p:custDataLst>
              <p:tags r:id="rId16"/>
            </p:custDataLst>
          </p:nvPr>
        </p:nvSpPr>
        <p:spPr>
          <a:xfrm>
            <a:off x="9067800" y="2489200"/>
            <a:ext cx="2514600" cy="3352800"/>
          </a:xfrm>
          <a:custGeom>
            <a:avLst/>
            <a:gdLst>
              <a:gd name="connisteX0" fmla="*/ 0 w 2514600"/>
              <a:gd name="connsiteY0" fmla="*/ 203200 h 3352800"/>
              <a:gd name="connisteX1" fmla="*/ 203200 w 2514600"/>
              <a:gd name="connsiteY1" fmla="*/ 0 h 3352800"/>
              <a:gd name="connisteX2" fmla="*/ 2311400 w 2514600"/>
              <a:gd name="connsiteY2" fmla="*/ 0 h 3352800"/>
              <a:gd name="connisteX3" fmla="*/ 2514600 w 2514600"/>
              <a:gd name="connsiteY3" fmla="*/ 203200 h 3352800"/>
              <a:gd name="connisteX4" fmla="*/ 2514600 w 2514600"/>
              <a:gd name="connsiteY4" fmla="*/ 3149600 h 3352800"/>
              <a:gd name="connisteX5" fmla="*/ 2311400 w 2514600"/>
              <a:gd name="connsiteY5" fmla="*/ 3352800 h 3352800"/>
              <a:gd name="connisteX6" fmla="*/ 203200 w 2514600"/>
              <a:gd name="connsiteY6" fmla="*/ 3352800 h 3352800"/>
              <a:gd name="connisteX7" fmla="*/ 0 w 2514600"/>
              <a:gd name="connsiteY7" fmla="*/ 3149600 h 3352800"/>
              <a:gd name="connisteX8" fmla="*/ 0 w 25146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3149600"/>
                </a:lnTo>
                <a:cubicBezTo>
                  <a:pt x="2514600" y="3261824"/>
                  <a:pt x="2423624" y="3352800"/>
                  <a:pt x="23114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372600" y="32512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4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784600" y="812800"/>
            <a:ext cx="2057400" cy="3352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784600" y="43688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784600" y="4826000"/>
            <a:ext cx="2057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553200" y="812800"/>
            <a:ext cx="2057400" cy="3352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43688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4826000"/>
            <a:ext cx="2057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321800" y="812800"/>
            <a:ext cx="2057400" cy="3352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321800" y="43688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321800" y="4826000"/>
            <a:ext cx="2057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左-默认位置-并列-28_3_group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4648200" y="609600"/>
            <a:ext cx="3162300" cy="3860800"/>
          </a:xfrm>
          <a:custGeom>
            <a:avLst/>
            <a:gdLst>
              <a:gd name="connisteX0" fmla="*/ 0 w 3162300"/>
              <a:gd name="connsiteY0" fmla="*/ 203200 h 3860800"/>
              <a:gd name="connisteX1" fmla="*/ 203200 w 3162300"/>
              <a:gd name="connsiteY1" fmla="*/ 0 h 3860800"/>
              <a:gd name="connisteX2" fmla="*/ 2959100 w 3162300"/>
              <a:gd name="connsiteY2" fmla="*/ 0 h 3860800"/>
              <a:gd name="connisteX3" fmla="*/ 3162300 w 3162300"/>
              <a:gd name="connsiteY3" fmla="*/ 203200 h 3860800"/>
              <a:gd name="connisteX4" fmla="*/ 3162300 w 3162300"/>
              <a:gd name="connsiteY4" fmla="*/ 3657600 h 3860800"/>
              <a:gd name="connisteX5" fmla="*/ 2959100 w 3162300"/>
              <a:gd name="connsiteY5" fmla="*/ 3860800 h 3860800"/>
              <a:gd name="connisteX6" fmla="*/ 203200 w 3162300"/>
              <a:gd name="connsiteY6" fmla="*/ 3860800 h 3860800"/>
              <a:gd name="connisteX7" fmla="*/ 0 w 3162300"/>
              <a:gd name="connsiteY7" fmla="*/ 3657600 h 3860800"/>
              <a:gd name="connisteX8" fmla="*/ 0 w 31623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1623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959100" y="0"/>
                </a:lnTo>
                <a:cubicBezTo>
                  <a:pt x="3071324" y="0"/>
                  <a:pt x="3162300" y="90976"/>
                  <a:pt x="3162300" y="203200"/>
                </a:cubicBezTo>
                <a:lnTo>
                  <a:pt x="3162300" y="3657600"/>
                </a:lnTo>
                <a:cubicBezTo>
                  <a:pt x="3162300" y="3769824"/>
                  <a:pt x="3071324" y="3860800"/>
                  <a:pt x="29591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47752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648200" y="5334000"/>
            <a:ext cx="3162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图片占位符 15"/>
          <p:cNvSpPr>
            <a:spLocks noGrp="1"/>
          </p:cNvSpPr>
          <p:nvPr>
            <p:ph type="pic" idx="16392" hasCustomPrompt="1"/>
            <p:custDataLst>
              <p:tags r:id="rId10"/>
            </p:custDataLst>
          </p:nvPr>
        </p:nvSpPr>
        <p:spPr>
          <a:xfrm>
            <a:off x="8420100" y="609600"/>
            <a:ext cx="3162300" cy="3860800"/>
          </a:xfrm>
          <a:custGeom>
            <a:avLst/>
            <a:gdLst>
              <a:gd name="connisteX0" fmla="*/ 0 w 3162300"/>
              <a:gd name="connsiteY0" fmla="*/ 203200 h 3860800"/>
              <a:gd name="connisteX1" fmla="*/ 203200 w 3162300"/>
              <a:gd name="connsiteY1" fmla="*/ 0 h 3860800"/>
              <a:gd name="connisteX2" fmla="*/ 2959100 w 3162300"/>
              <a:gd name="connsiteY2" fmla="*/ 0 h 3860800"/>
              <a:gd name="connisteX3" fmla="*/ 3162300 w 3162300"/>
              <a:gd name="connsiteY3" fmla="*/ 203200 h 3860800"/>
              <a:gd name="connisteX4" fmla="*/ 3162300 w 3162300"/>
              <a:gd name="connsiteY4" fmla="*/ 3657600 h 3860800"/>
              <a:gd name="connisteX5" fmla="*/ 2959100 w 3162300"/>
              <a:gd name="connsiteY5" fmla="*/ 3860800 h 3860800"/>
              <a:gd name="connisteX6" fmla="*/ 203200 w 3162300"/>
              <a:gd name="connsiteY6" fmla="*/ 3860800 h 3860800"/>
              <a:gd name="connisteX7" fmla="*/ 0 w 3162300"/>
              <a:gd name="connsiteY7" fmla="*/ 3657600 h 3860800"/>
              <a:gd name="connisteX8" fmla="*/ 0 w 31623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1623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959100" y="0"/>
                </a:lnTo>
                <a:cubicBezTo>
                  <a:pt x="3071324" y="0"/>
                  <a:pt x="3162300" y="90976"/>
                  <a:pt x="3162300" y="203200"/>
                </a:cubicBezTo>
                <a:lnTo>
                  <a:pt x="3162300" y="3657600"/>
                </a:lnTo>
                <a:cubicBezTo>
                  <a:pt x="3162300" y="3769824"/>
                  <a:pt x="3071324" y="3860800"/>
                  <a:pt x="29591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47752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5334000"/>
            <a:ext cx="3162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2_1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20828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553200" y="31496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553200" y="37084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553200" y="4775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553200" y="5334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1_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5543550" y="1016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5899150" y="13716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054600" y="3454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054600" y="40132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163050" y="1016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4" hasCustomPrompt="1"/>
            <p:custDataLst>
              <p:tags r:id="rId14"/>
            </p:custDataLst>
          </p:nvPr>
        </p:nvSpPr>
        <p:spPr>
          <a:xfrm>
            <a:off x="9518650" y="13716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8674100" y="3454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674100" y="40132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0_1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3581400" cy="4724400"/>
          </a:xfrm>
          <a:custGeom>
            <a:avLst/>
            <a:gdLst>
              <a:gd name="connisteX0" fmla="*/ 0 w 3581400"/>
              <a:gd name="connsiteY0" fmla="*/ 203200 h 4724400"/>
              <a:gd name="connisteX1" fmla="*/ 203200 w 3581400"/>
              <a:gd name="connsiteY1" fmla="*/ 0 h 4724400"/>
              <a:gd name="connisteX2" fmla="*/ 3581400 w 3581400"/>
              <a:gd name="connsiteY2" fmla="*/ 0 h 4724400"/>
              <a:gd name="connisteX3" fmla="*/ 3581400 w 3581400"/>
              <a:gd name="connsiteY3" fmla="*/ 4724400 h 4724400"/>
              <a:gd name="connisteX4" fmla="*/ 203200 w 3581400"/>
              <a:gd name="connsiteY4" fmla="*/ 4724400 h 4724400"/>
              <a:gd name="connisteX5" fmla="*/ 0 w 3581400"/>
              <a:gd name="connsiteY5" fmla="*/ 4521200 h 4724400"/>
              <a:gd name="connisteX6" fmla="*/ 0 w 3581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191000" y="1524000"/>
            <a:ext cx="7391400" cy="4724400"/>
          </a:xfrm>
          <a:custGeom>
            <a:avLst/>
            <a:gdLst>
              <a:gd name="connisteX0" fmla="*/ 0 w 7391400"/>
              <a:gd name="connsiteY0" fmla="*/ 0 h 4724400"/>
              <a:gd name="connisteX1" fmla="*/ 7188200 w 7391400"/>
              <a:gd name="connsiteY1" fmla="*/ 0 h 4724400"/>
              <a:gd name="connisteX2" fmla="*/ 7391400 w 7391400"/>
              <a:gd name="connsiteY2" fmla="*/ 203200 h 4724400"/>
              <a:gd name="connisteX3" fmla="*/ 7391400 w 7391400"/>
              <a:gd name="connsiteY3" fmla="*/ 4521200 h 4724400"/>
              <a:gd name="connisteX4" fmla="*/ 7188200 w 7391400"/>
              <a:gd name="connsiteY4" fmla="*/ 4724400 h 4724400"/>
              <a:gd name="connisteX5" fmla="*/ 0 w 7391400"/>
              <a:gd name="connsiteY5" fmla="*/ 4724400 h 4724400"/>
              <a:gd name="connisteX6" fmla="*/ 0 w 7391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7391400" h="4724400">
                <a:moveTo>
                  <a:pt x="0" y="0"/>
                </a:move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4521200"/>
                </a:lnTo>
                <a:cubicBezTo>
                  <a:pt x="7391400" y="4633424"/>
                  <a:pt x="7300424" y="4724400"/>
                  <a:pt x="7188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648200" y="2108200"/>
            <a:ext cx="6477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648200" y="2667000"/>
            <a:ext cx="6477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48200" y="4191000"/>
            <a:ext cx="6477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48200" y="4749800"/>
            <a:ext cx="6477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下-默认位置-并列-7_107_group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946400"/>
          </a:xfrm>
          <a:custGeom>
            <a:avLst/>
            <a:gdLst>
              <a:gd name="connisteX0" fmla="*/ 0 w 6934200"/>
              <a:gd name="connsiteY0" fmla="*/ 203200 h 2946400"/>
              <a:gd name="connisteX1" fmla="*/ 203200 w 6934200"/>
              <a:gd name="connsiteY1" fmla="*/ 0 h 2946400"/>
              <a:gd name="connisteX2" fmla="*/ 6731000 w 6934200"/>
              <a:gd name="connsiteY2" fmla="*/ 0 h 2946400"/>
              <a:gd name="connisteX3" fmla="*/ 6934200 w 6934200"/>
              <a:gd name="connsiteY3" fmla="*/ 203200 h 2946400"/>
              <a:gd name="connisteX4" fmla="*/ 6934200 w 6934200"/>
              <a:gd name="connsiteY4" fmla="*/ 2946400 h 2946400"/>
              <a:gd name="connisteX5" fmla="*/ 0 w 6934200"/>
              <a:gd name="connsiteY5" fmla="*/ 2946400 h 2946400"/>
              <a:gd name="connisteX6" fmla="*/ 0 w 69342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3556000"/>
            <a:ext cx="6934200" cy="2692400"/>
          </a:xfrm>
          <a:custGeom>
            <a:avLst/>
            <a:gdLst>
              <a:gd name="connisteX0" fmla="*/ 0 w 6934200"/>
              <a:gd name="connsiteY0" fmla="*/ 0 h 2692400"/>
              <a:gd name="connisteX1" fmla="*/ 6934200 w 6934200"/>
              <a:gd name="connsiteY1" fmla="*/ 0 h 2692400"/>
              <a:gd name="connisteX2" fmla="*/ 6934200 w 6934200"/>
              <a:gd name="connsiteY2" fmla="*/ 2489200 h 2692400"/>
              <a:gd name="connisteX3" fmla="*/ 6731000 w 6934200"/>
              <a:gd name="connsiteY3" fmla="*/ 2692400 h 2692400"/>
              <a:gd name="connisteX4" fmla="*/ 203200 w 6934200"/>
              <a:gd name="connsiteY4" fmla="*/ 2692400 h 2692400"/>
              <a:gd name="connisteX5" fmla="*/ 0 w 6934200"/>
              <a:gd name="connsiteY5" fmla="*/ 2489200 h 2692400"/>
              <a:gd name="connisteX6" fmla="*/ 0 w 69342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92400">
                <a:moveTo>
                  <a:pt x="0" y="0"/>
                </a:moveTo>
                <a:lnTo>
                  <a:pt x="6934200" y="0"/>
                </a:lnTo>
                <a:lnTo>
                  <a:pt x="6934200" y="2489200"/>
                </a:lnTo>
                <a:cubicBezTo>
                  <a:pt x="6934200" y="2601424"/>
                  <a:pt x="6843224" y="2692400"/>
                  <a:pt x="67310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8608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38608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4196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右-方向错位-并列-26_9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84800" cy="2209800"/>
          </a:xfrm>
          <a:custGeom>
            <a:avLst/>
            <a:gdLst>
              <a:gd name="connisteX0" fmla="*/ 0 w 5384800"/>
              <a:gd name="connsiteY0" fmla="*/ 203200 h 2209800"/>
              <a:gd name="connisteX1" fmla="*/ 203200 w 5384800"/>
              <a:gd name="connsiteY1" fmla="*/ 0 h 2209800"/>
              <a:gd name="connisteX2" fmla="*/ 5384800 w 5384800"/>
              <a:gd name="connsiteY2" fmla="*/ 0 h 2209800"/>
              <a:gd name="connisteX3" fmla="*/ 5384800 w 5384800"/>
              <a:gd name="connsiteY3" fmla="*/ 2209800 h 2209800"/>
              <a:gd name="connisteX4" fmla="*/ 203200 w 5384800"/>
              <a:gd name="connsiteY4" fmla="*/ 2209800 h 2209800"/>
              <a:gd name="connisteX5" fmla="*/ 0 w 5384800"/>
              <a:gd name="connsiteY5" fmla="*/ 2006600 h 2209800"/>
              <a:gd name="connisteX6" fmla="*/ 0 w 5384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lnTo>
                  <a:pt x="5384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92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4511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02400" y="44069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02400" y="49657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77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97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9718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191000" y="3098800"/>
            <a:ext cx="7391400" cy="3149600"/>
          </a:xfrm>
          <a:custGeom>
            <a:avLst/>
            <a:gdLst>
              <a:gd name="connisteX0" fmla="*/ 0 w 7391400"/>
              <a:gd name="connsiteY0" fmla="*/ 203200 h 3149600"/>
              <a:gd name="connisteX1" fmla="*/ 203200 w 7391400"/>
              <a:gd name="connsiteY1" fmla="*/ 0 h 3149600"/>
              <a:gd name="connisteX2" fmla="*/ 7188200 w 7391400"/>
              <a:gd name="connsiteY2" fmla="*/ 0 h 3149600"/>
              <a:gd name="connisteX3" fmla="*/ 7391400 w 7391400"/>
              <a:gd name="connsiteY3" fmla="*/ 203200 h 3149600"/>
              <a:gd name="connisteX4" fmla="*/ 7391400 w 7391400"/>
              <a:gd name="connsiteY4" fmla="*/ 2946400 h 3149600"/>
              <a:gd name="connisteX5" fmla="*/ 7188200 w 7391400"/>
              <a:gd name="connsiteY5" fmla="*/ 3149600 h 3149600"/>
              <a:gd name="connisteX6" fmla="*/ 203200 w 7391400"/>
              <a:gd name="connsiteY6" fmla="*/ 3149600 h 3149600"/>
              <a:gd name="connisteX7" fmla="*/ 0 w 7391400"/>
              <a:gd name="connsiteY7" fmla="*/ 2946400 h 3149600"/>
              <a:gd name="connisteX8" fmla="*/ 0 w 73914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3914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2946400"/>
                </a:lnTo>
                <a:cubicBezTo>
                  <a:pt x="7391400" y="3058624"/>
                  <a:pt x="7300424" y="3149600"/>
                  <a:pt x="71882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1910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343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343400" y="1117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8580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010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010400" y="1117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95250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677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677400" y="1117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中内下图-装饰下-默认位置-并列-59_31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3149600"/>
            <a:ext cx="10972800" cy="3098800"/>
          </a:xfrm>
          <a:custGeom>
            <a:avLst/>
            <a:gdLst>
              <a:gd name="connisteX0" fmla="*/ 0 w 10972800"/>
              <a:gd name="connsiteY0" fmla="*/ 203200 h 3098800"/>
              <a:gd name="connisteX1" fmla="*/ 203200 w 10972800"/>
              <a:gd name="connsiteY1" fmla="*/ 0 h 3098800"/>
              <a:gd name="connisteX2" fmla="*/ 10769600 w 10972800"/>
              <a:gd name="connsiteY2" fmla="*/ 0 h 3098800"/>
              <a:gd name="connisteX3" fmla="*/ 10972800 w 10972800"/>
              <a:gd name="connsiteY3" fmla="*/ 203200 h 3098800"/>
              <a:gd name="connisteX4" fmla="*/ 10972800 w 10972800"/>
              <a:gd name="connsiteY4" fmla="*/ 2895600 h 3098800"/>
              <a:gd name="connisteX5" fmla="*/ 10769600 w 10972800"/>
              <a:gd name="connsiteY5" fmla="*/ 3098800 h 3098800"/>
              <a:gd name="connisteX6" fmla="*/ 203200 w 10972800"/>
              <a:gd name="connsiteY6" fmla="*/ 3098800 h 3098800"/>
              <a:gd name="connisteX7" fmla="*/ 0 w 10972800"/>
              <a:gd name="connsiteY7" fmla="*/ 2895600 h 3098800"/>
              <a:gd name="connisteX8" fmla="*/ 0 w 109728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895600"/>
                </a:lnTo>
                <a:cubicBezTo>
                  <a:pt x="10972800" y="3007824"/>
                  <a:pt x="10881824" y="3098800"/>
                  <a:pt x="107696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10972800" cy="147320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28800"/>
            <a:ext cx="1036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387600"/>
            <a:ext cx="10363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21_2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46482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2446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803400"/>
            <a:ext cx="2781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81915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96300" y="12446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96300" y="1803400"/>
            <a:ext cx="2781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46482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4953000" y="41402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4953000" y="4699000"/>
            <a:ext cx="2781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81915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8496300" y="41402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8496300" y="4699000"/>
            <a:ext cx="2781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9_1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373033" y="18034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987800" y="33274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987800" y="3835400"/>
            <a:ext cx="1989667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6972300" y="18034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87067" y="33274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87067" y="3835400"/>
            <a:ext cx="1989667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9571567" y="18034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186333" y="33274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186333" y="3835400"/>
            <a:ext cx="1989667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图中标下内-装饰上-默认位置-并列-51_38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1402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2997200"/>
          </a:xfrm>
          <a:custGeom>
            <a:avLst/>
            <a:gdLst>
              <a:gd name="connisteX0" fmla="*/ 0 w 10972800"/>
              <a:gd name="connsiteY0" fmla="*/ 203200 h 2997200"/>
              <a:gd name="connisteX1" fmla="*/ 203200 w 10972800"/>
              <a:gd name="connsiteY1" fmla="*/ 0 h 2997200"/>
              <a:gd name="connisteX2" fmla="*/ 10769600 w 10972800"/>
              <a:gd name="connsiteY2" fmla="*/ 0 h 2997200"/>
              <a:gd name="connisteX3" fmla="*/ 10972800 w 10972800"/>
              <a:gd name="connsiteY3" fmla="*/ 203200 h 2997200"/>
              <a:gd name="connisteX4" fmla="*/ 10972800 w 10972800"/>
              <a:gd name="connsiteY4" fmla="*/ 2794000 h 2997200"/>
              <a:gd name="connisteX5" fmla="*/ 10769600 w 10972800"/>
              <a:gd name="connsiteY5" fmla="*/ 2997200 h 2997200"/>
              <a:gd name="connisteX6" fmla="*/ 203200 w 10972800"/>
              <a:gd name="connsiteY6" fmla="*/ 2997200 h 2997200"/>
              <a:gd name="connisteX7" fmla="*/ 0 w 10972800"/>
              <a:gd name="connsiteY7" fmla="*/ 2794000 h 2997200"/>
              <a:gd name="connisteX8" fmla="*/ 0 w 10972800"/>
              <a:gd name="connsiteY8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794000"/>
                </a:lnTo>
                <a:cubicBezTo>
                  <a:pt x="10972800" y="2906224"/>
                  <a:pt x="10881824" y="2997200"/>
                  <a:pt x="107696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1308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638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51308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638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2_3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4356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9436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无-颜色错位-并列-4_9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12065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7653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41783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7371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7_1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3556000"/>
            <a:ext cx="3454400" cy="2692400"/>
          </a:xfrm>
          <a:custGeom>
            <a:avLst/>
            <a:gdLst>
              <a:gd name="connisteX0" fmla="*/ 0 w 3454400"/>
              <a:gd name="connsiteY0" fmla="*/ 0 h 2692400"/>
              <a:gd name="connisteX1" fmla="*/ 3454400 w 3454400"/>
              <a:gd name="connsiteY1" fmla="*/ 0 h 2692400"/>
              <a:gd name="connisteX2" fmla="*/ 3454400 w 3454400"/>
              <a:gd name="connsiteY2" fmla="*/ 2489200 h 2692400"/>
              <a:gd name="connisteX3" fmla="*/ 3251200 w 3454400"/>
              <a:gd name="connsiteY3" fmla="*/ 2692400 h 2692400"/>
              <a:gd name="connisteX4" fmla="*/ 203200 w 3454400"/>
              <a:gd name="connsiteY4" fmla="*/ 2692400 h 2692400"/>
              <a:gd name="connisteX5" fmla="*/ 0 w 3454400"/>
              <a:gd name="connsiteY5" fmla="*/ 2489200 h 2692400"/>
              <a:gd name="connisteX6" fmla="*/ 0 w 34544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92400">
                <a:moveTo>
                  <a:pt x="0" y="0"/>
                </a:moveTo>
                <a:lnTo>
                  <a:pt x="3454400" y="0"/>
                </a:lnTo>
                <a:lnTo>
                  <a:pt x="3454400" y="2489200"/>
                </a:lnTo>
                <a:cubicBezTo>
                  <a:pt x="3454400" y="2601424"/>
                  <a:pt x="3363424" y="2692400"/>
                  <a:pt x="32512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609600" y="1524000"/>
            <a:ext cx="3454400" cy="2032000"/>
          </a:xfrm>
          <a:custGeom>
            <a:avLst/>
            <a:gdLst>
              <a:gd name="connisteX0" fmla="*/ 0 w 3454400"/>
              <a:gd name="connsiteY0" fmla="*/ 203200 h 2032000"/>
              <a:gd name="connisteX1" fmla="*/ 203200 w 3454400"/>
              <a:gd name="connsiteY1" fmla="*/ 0 h 2032000"/>
              <a:gd name="connisteX2" fmla="*/ 3251200 w 3454400"/>
              <a:gd name="connsiteY2" fmla="*/ 0 h 2032000"/>
              <a:gd name="connisteX3" fmla="*/ 3454400 w 3454400"/>
              <a:gd name="connsiteY3" fmla="*/ 203200 h 2032000"/>
              <a:gd name="connisteX4" fmla="*/ 3454400 w 3454400"/>
              <a:gd name="connsiteY4" fmla="*/ 2032000 h 2032000"/>
              <a:gd name="connisteX5" fmla="*/ 0 w 3454400"/>
              <a:gd name="connsiteY5" fmla="*/ 2032000 h 2032000"/>
              <a:gd name="connisteX6" fmla="*/ 0 w 34544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3860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419600"/>
            <a:ext cx="2844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3556000"/>
            <a:ext cx="3454400" cy="2692400"/>
          </a:xfrm>
          <a:custGeom>
            <a:avLst/>
            <a:gdLst>
              <a:gd name="connisteX0" fmla="*/ 0 w 3454400"/>
              <a:gd name="connsiteY0" fmla="*/ 0 h 2692400"/>
              <a:gd name="connisteX1" fmla="*/ 3454400 w 3454400"/>
              <a:gd name="connsiteY1" fmla="*/ 0 h 2692400"/>
              <a:gd name="connisteX2" fmla="*/ 3454400 w 3454400"/>
              <a:gd name="connsiteY2" fmla="*/ 2489200 h 2692400"/>
              <a:gd name="connisteX3" fmla="*/ 3251200 w 3454400"/>
              <a:gd name="connsiteY3" fmla="*/ 2692400 h 2692400"/>
              <a:gd name="connisteX4" fmla="*/ 203200 w 3454400"/>
              <a:gd name="connsiteY4" fmla="*/ 2692400 h 2692400"/>
              <a:gd name="connisteX5" fmla="*/ 0 w 3454400"/>
              <a:gd name="connsiteY5" fmla="*/ 2489200 h 2692400"/>
              <a:gd name="connisteX6" fmla="*/ 0 w 34544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92400">
                <a:moveTo>
                  <a:pt x="0" y="0"/>
                </a:moveTo>
                <a:lnTo>
                  <a:pt x="3454400" y="0"/>
                </a:lnTo>
                <a:lnTo>
                  <a:pt x="3454400" y="2489200"/>
                </a:lnTo>
                <a:cubicBezTo>
                  <a:pt x="3454400" y="2601424"/>
                  <a:pt x="3363424" y="2692400"/>
                  <a:pt x="32512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368800" y="1524000"/>
            <a:ext cx="3454400" cy="2032000"/>
          </a:xfrm>
          <a:custGeom>
            <a:avLst/>
            <a:gdLst>
              <a:gd name="connisteX0" fmla="*/ 0 w 3454400"/>
              <a:gd name="connsiteY0" fmla="*/ 203200 h 2032000"/>
              <a:gd name="connisteX1" fmla="*/ 203200 w 3454400"/>
              <a:gd name="connsiteY1" fmla="*/ 0 h 2032000"/>
              <a:gd name="connisteX2" fmla="*/ 3251200 w 3454400"/>
              <a:gd name="connsiteY2" fmla="*/ 0 h 2032000"/>
              <a:gd name="connisteX3" fmla="*/ 3454400 w 3454400"/>
              <a:gd name="connsiteY3" fmla="*/ 203200 h 2032000"/>
              <a:gd name="connisteX4" fmla="*/ 3454400 w 3454400"/>
              <a:gd name="connsiteY4" fmla="*/ 2032000 h 2032000"/>
              <a:gd name="connisteX5" fmla="*/ 0 w 3454400"/>
              <a:gd name="connsiteY5" fmla="*/ 2032000 h 2032000"/>
              <a:gd name="connisteX6" fmla="*/ 0 w 34544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3860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4419600"/>
            <a:ext cx="2844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3556000"/>
            <a:ext cx="3454400" cy="2692400"/>
          </a:xfrm>
          <a:custGeom>
            <a:avLst/>
            <a:gdLst>
              <a:gd name="connisteX0" fmla="*/ 0 w 3454400"/>
              <a:gd name="connsiteY0" fmla="*/ 0 h 2692400"/>
              <a:gd name="connisteX1" fmla="*/ 3454400 w 3454400"/>
              <a:gd name="connsiteY1" fmla="*/ 0 h 2692400"/>
              <a:gd name="connisteX2" fmla="*/ 3454400 w 3454400"/>
              <a:gd name="connsiteY2" fmla="*/ 2489200 h 2692400"/>
              <a:gd name="connisteX3" fmla="*/ 3251200 w 3454400"/>
              <a:gd name="connsiteY3" fmla="*/ 2692400 h 2692400"/>
              <a:gd name="connisteX4" fmla="*/ 203200 w 3454400"/>
              <a:gd name="connsiteY4" fmla="*/ 2692400 h 2692400"/>
              <a:gd name="connisteX5" fmla="*/ 0 w 3454400"/>
              <a:gd name="connsiteY5" fmla="*/ 2489200 h 2692400"/>
              <a:gd name="connisteX6" fmla="*/ 0 w 34544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92400">
                <a:moveTo>
                  <a:pt x="0" y="0"/>
                </a:moveTo>
                <a:lnTo>
                  <a:pt x="3454400" y="0"/>
                </a:lnTo>
                <a:lnTo>
                  <a:pt x="3454400" y="2489200"/>
                </a:lnTo>
                <a:cubicBezTo>
                  <a:pt x="3454400" y="2601424"/>
                  <a:pt x="3363424" y="2692400"/>
                  <a:pt x="32512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128000" y="1524000"/>
            <a:ext cx="3454400" cy="2032000"/>
          </a:xfrm>
          <a:custGeom>
            <a:avLst/>
            <a:gdLst>
              <a:gd name="connisteX0" fmla="*/ 0 w 3454400"/>
              <a:gd name="connsiteY0" fmla="*/ 203200 h 2032000"/>
              <a:gd name="connisteX1" fmla="*/ 203200 w 3454400"/>
              <a:gd name="connsiteY1" fmla="*/ 0 h 2032000"/>
              <a:gd name="connisteX2" fmla="*/ 3251200 w 3454400"/>
              <a:gd name="connsiteY2" fmla="*/ 0 h 2032000"/>
              <a:gd name="connisteX3" fmla="*/ 3454400 w 3454400"/>
              <a:gd name="connsiteY3" fmla="*/ 203200 h 2032000"/>
              <a:gd name="connisteX4" fmla="*/ 3454400 w 3454400"/>
              <a:gd name="connsiteY4" fmla="*/ 2032000 h 2032000"/>
              <a:gd name="connisteX5" fmla="*/ 0 w 3454400"/>
              <a:gd name="connsiteY5" fmla="*/ 2032000 h 2032000"/>
              <a:gd name="connisteX6" fmla="*/ 0 w 34544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3860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419600"/>
            <a:ext cx="2844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图上右标下右内-装饰左叠-默认位置-并列-30_76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705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6705600" y="3352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1" hasCustomPrompt="1"/>
            <p:custDataLst>
              <p:tags r:id="rId8"/>
            </p:custDataLst>
          </p:nvPr>
        </p:nvSpPr>
        <p:spPr>
          <a:xfrm>
            <a:off x="6918960" y="35661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67056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67056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9448800" y="3352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3" hasCustomPrompt="1"/>
            <p:custDataLst>
              <p:tags r:id="rId12"/>
            </p:custDataLst>
          </p:nvPr>
        </p:nvSpPr>
        <p:spPr>
          <a:xfrm>
            <a:off x="9662160" y="35661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8" hasCustomPrompt="1"/>
            <p:custDataLst>
              <p:tags r:id="rId13"/>
            </p:custDataLst>
          </p:nvPr>
        </p:nvSpPr>
        <p:spPr>
          <a:xfrm>
            <a:off x="94488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94488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_1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2794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2794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3302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2000" y="482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2000" y="5334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页-1-5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文"/>
          <p:cNvSpPr txBox="1">
            <a:spLocks noGrp="1"/>
          </p:cNvSpPr>
          <p:nvPr>
            <p:ph idx="2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>
              <a:defRPr sz="1800">
                <a:sym typeface="+mn-ea"/>
              </a:defRPr>
            </a:lvl1pPr>
            <a:lvl2pPr>
              <a:defRPr sz="1600">
                <a:sym typeface="+mn-ea"/>
              </a:defRPr>
            </a:lvl2pPr>
            <a:lvl3pPr>
              <a:defRPr sz="1600">
                <a:sym typeface="+mn-ea"/>
              </a:defRPr>
            </a:lvl3pPr>
            <a:lvl4pPr>
              <a:defRPr sz="1400">
                <a:sym typeface="+mn-ea"/>
              </a:defRPr>
            </a:lvl4pPr>
            <a:lvl5pPr>
              <a:defRPr sz="1400"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 algn="ctr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"/>
          <p:cNvSpPr txBox="1">
            <a:spLocks noGrp="1"/>
          </p:cNvSpPr>
          <p:nvPr>
            <p:ph type="title" idx="13" hasCustomPrompt="1"/>
            <p:custDataLst>
              <p:tags r:id="rId2"/>
            </p:custDataLst>
          </p:nvPr>
        </p:nvSpPr>
        <p:spPr>
          <a:xfrm>
            <a:off x="429895" y="845185"/>
            <a:ext cx="2909570" cy="1016635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400" b="0" i="0" u="none" strike="noStrike" kern="1200" cap="none" spc="0" normalizeH="0" baseline="0" noProof="1" dirty="0">
                <a:solidFill>
                  <a:schemeClr val="accent1"/>
                </a:solidFill>
                <a:effectLst/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>
              <a:lnSpc>
                <a:spcPct val="100000"/>
              </a:lnSpc>
            </a:pPr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4" name="矩形 13"/>
          <p:cNvSpPr/>
          <p:nvPr userDrawn="1">
            <p:custDataLst>
              <p:tags r:id="rId6"/>
            </p:custDataLst>
          </p:nvPr>
        </p:nvSpPr>
        <p:spPr>
          <a:xfrm flipH="1">
            <a:off x="8221980" y="6144260"/>
            <a:ext cx="904875" cy="492125"/>
          </a:xfrm>
          <a:prstGeom prst="rect">
            <a:avLst/>
          </a:prstGeom>
          <a:solidFill>
            <a:schemeClr val="accent1">
              <a:lumMod val="60000"/>
              <a:lumOff val="40000"/>
              <a:alpha val="4000"/>
            </a:schemeClr>
          </a:solidFill>
          <a:ln>
            <a:noFill/>
            <a:prstDash val="solid"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7" name="矩形 16"/>
          <p:cNvSpPr/>
          <p:nvPr userDrawn="1">
            <p:custDataLst>
              <p:tags r:id="rId7"/>
            </p:custDataLst>
          </p:nvPr>
        </p:nvSpPr>
        <p:spPr>
          <a:xfrm flipH="1">
            <a:off x="7935595" y="6430010"/>
            <a:ext cx="676910" cy="330200"/>
          </a:xfrm>
          <a:prstGeom prst="rect">
            <a:avLst/>
          </a:prstGeom>
          <a:solidFill>
            <a:schemeClr val="accent1">
              <a:lumMod val="60000"/>
              <a:lumOff val="40000"/>
              <a:alpha val="5000"/>
            </a:schemeClr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8" name="椭圆 17"/>
          <p:cNvSpPr/>
          <p:nvPr userDrawn="1">
            <p:custDataLst>
              <p:tags r:id="rId8"/>
            </p:custDataLst>
          </p:nvPr>
        </p:nvSpPr>
        <p:spPr>
          <a:xfrm flipH="1">
            <a:off x="6774815" y="475234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 userDrawn="1">
            <p:custDataLst>
              <p:tags r:id="rId9"/>
            </p:custDataLst>
          </p:nvPr>
        </p:nvSpPr>
        <p:spPr>
          <a:xfrm flipH="1">
            <a:off x="9277985" y="6059170"/>
            <a:ext cx="144145" cy="144145"/>
          </a:xfrm>
          <a:prstGeom prst="ellipse">
            <a:avLst/>
          </a:prstGeom>
          <a:noFill/>
          <a:ln w="25400">
            <a:solidFill>
              <a:schemeClr val="accent2">
                <a:alpha val="12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0" name="任意多边形 19"/>
          <p:cNvSpPr/>
          <p:nvPr userDrawn="1">
            <p:custDataLst>
              <p:tags r:id="rId10"/>
            </p:custDataLst>
          </p:nvPr>
        </p:nvSpPr>
        <p:spPr>
          <a:xfrm flipH="1">
            <a:off x="2540" y="472440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 userDrawn="1">
            <p:custDataLst>
              <p:tags r:id="rId11"/>
            </p:custDataLst>
          </p:nvPr>
        </p:nvSpPr>
        <p:spPr>
          <a:xfrm flipH="1">
            <a:off x="1270" y="501015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 userDrawn="1">
            <p:custDataLst>
              <p:tags r:id="rId12"/>
            </p:custDataLst>
          </p:nvPr>
        </p:nvSpPr>
        <p:spPr>
          <a:xfrm flipH="1">
            <a:off x="1270" y="523176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 userDrawn="1">
            <p:custDataLst>
              <p:tags r:id="rId13"/>
            </p:custDataLst>
          </p:nvPr>
        </p:nvSpPr>
        <p:spPr>
          <a:xfrm flipH="1">
            <a:off x="2540" y="548449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>
            <p:custDataLst>
              <p:tags r:id="rId14"/>
            </p:custDataLst>
          </p:nvPr>
        </p:nvSpPr>
        <p:spPr>
          <a:xfrm flipH="1">
            <a:off x="4275455" y="631063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5" name="椭圆 24"/>
          <p:cNvSpPr/>
          <p:nvPr userDrawn="1">
            <p:custDataLst>
              <p:tags r:id="rId15"/>
            </p:custDataLst>
          </p:nvPr>
        </p:nvSpPr>
        <p:spPr>
          <a:xfrm flipH="1">
            <a:off x="10067290" y="555244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6" name="椭圆 25"/>
          <p:cNvSpPr/>
          <p:nvPr userDrawn="1">
            <p:custDataLst>
              <p:tags r:id="rId16"/>
            </p:custDataLst>
          </p:nvPr>
        </p:nvSpPr>
        <p:spPr>
          <a:xfrm flipH="1">
            <a:off x="1334770" y="613854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7" name="文本框 26"/>
          <p:cNvSpPr txBox="1"/>
          <p:nvPr userDrawn="1">
            <p:custDataLst>
              <p:tags r:id="rId17"/>
            </p:custDataLst>
          </p:nvPr>
        </p:nvSpPr>
        <p:spPr>
          <a:xfrm>
            <a:off x="536219" y="1973053"/>
            <a:ext cx="1603177" cy="238274"/>
          </a:xfrm>
          <a:custGeom>
            <a:avLst/>
            <a:gdLst/>
            <a:ahLst/>
            <a:cxnLst/>
            <a:rect l="l" t="t" r="r" b="b"/>
            <a:pathLst>
              <a:path w="1603177" h="238274">
                <a:moveTo>
                  <a:pt x="310307" y="26789"/>
                </a:moveTo>
                <a:cubicBezTo>
                  <a:pt x="286792" y="26789"/>
                  <a:pt x="267742" y="35322"/>
                  <a:pt x="253157" y="52387"/>
                </a:cubicBezTo>
                <a:cubicBezTo>
                  <a:pt x="238571" y="69453"/>
                  <a:pt x="231279" y="91827"/>
                  <a:pt x="231279" y="119509"/>
                </a:cubicBezTo>
                <a:cubicBezTo>
                  <a:pt x="231279" y="147389"/>
                  <a:pt x="238398" y="169738"/>
                  <a:pt x="252636" y="186556"/>
                </a:cubicBezTo>
                <a:cubicBezTo>
                  <a:pt x="266874" y="203373"/>
                  <a:pt x="285452" y="211782"/>
                  <a:pt x="308372" y="211782"/>
                </a:cubicBezTo>
                <a:cubicBezTo>
                  <a:pt x="332978" y="211782"/>
                  <a:pt x="352301" y="203721"/>
                  <a:pt x="366340" y="187598"/>
                </a:cubicBezTo>
                <a:cubicBezTo>
                  <a:pt x="380380" y="171475"/>
                  <a:pt x="387399" y="148927"/>
                  <a:pt x="387399" y="119955"/>
                </a:cubicBezTo>
                <a:cubicBezTo>
                  <a:pt x="387399" y="90190"/>
                  <a:pt x="380529" y="67221"/>
                  <a:pt x="366787" y="51048"/>
                </a:cubicBezTo>
                <a:cubicBezTo>
                  <a:pt x="353045" y="34875"/>
                  <a:pt x="334218" y="26789"/>
                  <a:pt x="310307" y="26789"/>
                </a:cubicBezTo>
                <a:close/>
                <a:moveTo>
                  <a:pt x="1277392" y="3869"/>
                </a:moveTo>
                <a:lnTo>
                  <a:pt x="1440061" y="3869"/>
                </a:lnTo>
                <a:lnTo>
                  <a:pt x="1440061" y="30361"/>
                </a:lnTo>
                <a:lnTo>
                  <a:pt x="1373535" y="30361"/>
                </a:lnTo>
                <a:lnTo>
                  <a:pt x="1373535" y="234404"/>
                </a:lnTo>
                <a:lnTo>
                  <a:pt x="1343620" y="234404"/>
                </a:lnTo>
                <a:lnTo>
                  <a:pt x="1343620" y="30361"/>
                </a:lnTo>
                <a:lnTo>
                  <a:pt x="1277392" y="30361"/>
                </a:lnTo>
                <a:close/>
                <a:moveTo>
                  <a:pt x="1053108" y="3869"/>
                </a:moveTo>
                <a:lnTo>
                  <a:pt x="1090464" y="3869"/>
                </a:lnTo>
                <a:lnTo>
                  <a:pt x="1203275" y="180082"/>
                </a:lnTo>
                <a:cubicBezTo>
                  <a:pt x="1208633" y="188416"/>
                  <a:pt x="1211808" y="193724"/>
                  <a:pt x="1212800" y="196006"/>
                </a:cubicBezTo>
                <a:lnTo>
                  <a:pt x="1213396" y="196006"/>
                </a:lnTo>
                <a:cubicBezTo>
                  <a:pt x="1212403" y="189458"/>
                  <a:pt x="1211907" y="178246"/>
                  <a:pt x="1211907" y="162371"/>
                </a:cubicBezTo>
                <a:lnTo>
                  <a:pt x="1211907" y="3869"/>
                </a:lnTo>
                <a:lnTo>
                  <a:pt x="1241375" y="3869"/>
                </a:lnTo>
                <a:lnTo>
                  <a:pt x="1241375" y="234404"/>
                </a:lnTo>
                <a:lnTo>
                  <a:pt x="1206103" y="234404"/>
                </a:lnTo>
                <a:lnTo>
                  <a:pt x="1090166" y="55066"/>
                </a:lnTo>
                <a:cubicBezTo>
                  <a:pt x="1086892" y="50006"/>
                  <a:pt x="1084262" y="44996"/>
                  <a:pt x="1082278" y="40035"/>
                </a:cubicBezTo>
                <a:lnTo>
                  <a:pt x="1081385" y="40035"/>
                </a:lnTo>
                <a:cubicBezTo>
                  <a:pt x="1082179" y="45194"/>
                  <a:pt x="1082576" y="55959"/>
                  <a:pt x="1082576" y="72330"/>
                </a:cubicBezTo>
                <a:lnTo>
                  <a:pt x="1082576" y="234404"/>
                </a:lnTo>
                <a:lnTo>
                  <a:pt x="1053108" y="234404"/>
                </a:lnTo>
                <a:close/>
                <a:moveTo>
                  <a:pt x="881658" y="3869"/>
                </a:moveTo>
                <a:lnTo>
                  <a:pt x="1000423" y="3869"/>
                </a:lnTo>
                <a:lnTo>
                  <a:pt x="1000423" y="30361"/>
                </a:lnTo>
                <a:lnTo>
                  <a:pt x="911423" y="30361"/>
                </a:lnTo>
                <a:lnTo>
                  <a:pt x="911423" y="104180"/>
                </a:lnTo>
                <a:lnTo>
                  <a:pt x="993874" y="104180"/>
                </a:lnTo>
                <a:lnTo>
                  <a:pt x="993874" y="130522"/>
                </a:lnTo>
                <a:lnTo>
                  <a:pt x="911423" y="130522"/>
                </a:lnTo>
                <a:lnTo>
                  <a:pt x="911423" y="208062"/>
                </a:lnTo>
                <a:lnTo>
                  <a:pt x="1005632" y="208062"/>
                </a:lnTo>
                <a:lnTo>
                  <a:pt x="1005632" y="234404"/>
                </a:lnTo>
                <a:lnTo>
                  <a:pt x="881658" y="234404"/>
                </a:lnTo>
                <a:close/>
                <a:moveTo>
                  <a:pt x="686842" y="3869"/>
                </a:moveTo>
                <a:lnTo>
                  <a:pt x="849511" y="3869"/>
                </a:lnTo>
                <a:lnTo>
                  <a:pt x="849511" y="30361"/>
                </a:lnTo>
                <a:lnTo>
                  <a:pt x="782985" y="30361"/>
                </a:lnTo>
                <a:lnTo>
                  <a:pt x="782985" y="234404"/>
                </a:lnTo>
                <a:lnTo>
                  <a:pt x="753070" y="234404"/>
                </a:lnTo>
                <a:lnTo>
                  <a:pt x="753070" y="30361"/>
                </a:lnTo>
                <a:lnTo>
                  <a:pt x="686842" y="30361"/>
                </a:lnTo>
                <a:close/>
                <a:moveTo>
                  <a:pt x="462558" y="3869"/>
                </a:moveTo>
                <a:lnTo>
                  <a:pt x="499914" y="3869"/>
                </a:lnTo>
                <a:lnTo>
                  <a:pt x="612725" y="180082"/>
                </a:lnTo>
                <a:cubicBezTo>
                  <a:pt x="618083" y="188416"/>
                  <a:pt x="621258" y="193724"/>
                  <a:pt x="622250" y="196006"/>
                </a:cubicBezTo>
                <a:lnTo>
                  <a:pt x="622846" y="196006"/>
                </a:lnTo>
                <a:cubicBezTo>
                  <a:pt x="621853" y="189458"/>
                  <a:pt x="621357" y="178246"/>
                  <a:pt x="621357" y="162371"/>
                </a:cubicBezTo>
                <a:lnTo>
                  <a:pt x="621357" y="3869"/>
                </a:lnTo>
                <a:lnTo>
                  <a:pt x="650825" y="3869"/>
                </a:lnTo>
                <a:lnTo>
                  <a:pt x="650825" y="234404"/>
                </a:lnTo>
                <a:lnTo>
                  <a:pt x="615553" y="234404"/>
                </a:lnTo>
                <a:lnTo>
                  <a:pt x="499616" y="55066"/>
                </a:lnTo>
                <a:cubicBezTo>
                  <a:pt x="496342" y="50006"/>
                  <a:pt x="493712" y="44996"/>
                  <a:pt x="491728" y="40035"/>
                </a:cubicBezTo>
                <a:lnTo>
                  <a:pt x="490835" y="40035"/>
                </a:lnTo>
                <a:cubicBezTo>
                  <a:pt x="491629" y="45194"/>
                  <a:pt x="492026" y="55959"/>
                  <a:pt x="492026" y="72330"/>
                </a:cubicBezTo>
                <a:lnTo>
                  <a:pt x="492026" y="234404"/>
                </a:lnTo>
                <a:lnTo>
                  <a:pt x="462558" y="234404"/>
                </a:lnTo>
                <a:close/>
                <a:moveTo>
                  <a:pt x="1542901" y="0"/>
                </a:moveTo>
                <a:cubicBezTo>
                  <a:pt x="1565821" y="0"/>
                  <a:pt x="1582638" y="2778"/>
                  <a:pt x="1593354" y="8334"/>
                </a:cubicBezTo>
                <a:lnTo>
                  <a:pt x="1593354" y="40779"/>
                </a:lnTo>
                <a:cubicBezTo>
                  <a:pt x="1579463" y="31155"/>
                  <a:pt x="1561902" y="26342"/>
                  <a:pt x="1540669" y="26342"/>
                </a:cubicBezTo>
                <a:cubicBezTo>
                  <a:pt x="1526580" y="26342"/>
                  <a:pt x="1515095" y="29294"/>
                  <a:pt x="1506215" y="35198"/>
                </a:cubicBezTo>
                <a:cubicBezTo>
                  <a:pt x="1497335" y="41101"/>
                  <a:pt x="1492895" y="49312"/>
                  <a:pt x="1492895" y="59829"/>
                </a:cubicBezTo>
                <a:cubicBezTo>
                  <a:pt x="1492895" y="69155"/>
                  <a:pt x="1495971" y="76746"/>
                  <a:pt x="1502122" y="82599"/>
                </a:cubicBezTo>
                <a:cubicBezTo>
                  <a:pt x="1508274" y="88453"/>
                  <a:pt x="1521619" y="96440"/>
                  <a:pt x="1542157" y="106561"/>
                </a:cubicBezTo>
                <a:cubicBezTo>
                  <a:pt x="1564779" y="117376"/>
                  <a:pt x="1580604" y="128190"/>
                  <a:pt x="1589633" y="139005"/>
                </a:cubicBezTo>
                <a:cubicBezTo>
                  <a:pt x="1598662" y="149820"/>
                  <a:pt x="1603177" y="161974"/>
                  <a:pt x="1603177" y="175468"/>
                </a:cubicBezTo>
                <a:cubicBezTo>
                  <a:pt x="1603177" y="195709"/>
                  <a:pt x="1595834" y="211237"/>
                  <a:pt x="1581150" y="222051"/>
                </a:cubicBezTo>
                <a:cubicBezTo>
                  <a:pt x="1566466" y="232866"/>
                  <a:pt x="1546076" y="238274"/>
                  <a:pt x="1519982" y="238274"/>
                </a:cubicBezTo>
                <a:cubicBezTo>
                  <a:pt x="1510853" y="238274"/>
                  <a:pt x="1500212" y="237009"/>
                  <a:pt x="1488058" y="234479"/>
                </a:cubicBezTo>
                <a:cubicBezTo>
                  <a:pt x="1475904" y="231948"/>
                  <a:pt x="1467048" y="228798"/>
                  <a:pt x="1461492" y="225028"/>
                </a:cubicBezTo>
                <a:lnTo>
                  <a:pt x="1461492" y="191095"/>
                </a:lnTo>
                <a:cubicBezTo>
                  <a:pt x="1468537" y="197247"/>
                  <a:pt x="1477962" y="202307"/>
                  <a:pt x="1489769" y="206276"/>
                </a:cubicBezTo>
                <a:cubicBezTo>
                  <a:pt x="1501576" y="210244"/>
                  <a:pt x="1512788" y="212229"/>
                  <a:pt x="1523405" y="212229"/>
                </a:cubicBezTo>
                <a:cubicBezTo>
                  <a:pt x="1555750" y="212229"/>
                  <a:pt x="1571923" y="200719"/>
                  <a:pt x="1571923" y="177701"/>
                </a:cubicBezTo>
                <a:cubicBezTo>
                  <a:pt x="1571923" y="171251"/>
                  <a:pt x="1570186" y="165447"/>
                  <a:pt x="1566714" y="160288"/>
                </a:cubicBezTo>
                <a:cubicBezTo>
                  <a:pt x="1563241" y="155128"/>
                  <a:pt x="1558478" y="150564"/>
                  <a:pt x="1552426" y="146596"/>
                </a:cubicBezTo>
                <a:cubicBezTo>
                  <a:pt x="1546374" y="142627"/>
                  <a:pt x="1535013" y="136525"/>
                  <a:pt x="1518344" y="128290"/>
                </a:cubicBezTo>
                <a:cubicBezTo>
                  <a:pt x="1495227" y="116780"/>
                  <a:pt x="1479996" y="106089"/>
                  <a:pt x="1472654" y="96217"/>
                </a:cubicBezTo>
                <a:cubicBezTo>
                  <a:pt x="1465312" y="86345"/>
                  <a:pt x="1461641" y="75059"/>
                  <a:pt x="1461641" y="62359"/>
                </a:cubicBezTo>
                <a:cubicBezTo>
                  <a:pt x="1461641" y="43210"/>
                  <a:pt x="1469330" y="28029"/>
                  <a:pt x="1484709" y="16817"/>
                </a:cubicBezTo>
                <a:cubicBezTo>
                  <a:pt x="1500088" y="5606"/>
                  <a:pt x="1519486" y="0"/>
                  <a:pt x="1542901" y="0"/>
                </a:cubicBezTo>
                <a:close/>
                <a:moveTo>
                  <a:pt x="312092" y="0"/>
                </a:moveTo>
                <a:cubicBezTo>
                  <a:pt x="344140" y="0"/>
                  <a:pt x="369937" y="10765"/>
                  <a:pt x="389483" y="32296"/>
                </a:cubicBezTo>
                <a:cubicBezTo>
                  <a:pt x="409029" y="53826"/>
                  <a:pt x="418802" y="81855"/>
                  <a:pt x="418802" y="116383"/>
                </a:cubicBezTo>
                <a:cubicBezTo>
                  <a:pt x="418802" y="153789"/>
                  <a:pt x="408781" y="183455"/>
                  <a:pt x="388739" y="205383"/>
                </a:cubicBezTo>
                <a:cubicBezTo>
                  <a:pt x="368697" y="227310"/>
                  <a:pt x="341908" y="238274"/>
                  <a:pt x="308372" y="238274"/>
                </a:cubicBezTo>
                <a:cubicBezTo>
                  <a:pt x="275630" y="238274"/>
                  <a:pt x="249386" y="227508"/>
                  <a:pt x="229642" y="205978"/>
                </a:cubicBezTo>
                <a:cubicBezTo>
                  <a:pt x="209897" y="184447"/>
                  <a:pt x="200025" y="156418"/>
                  <a:pt x="200025" y="121890"/>
                </a:cubicBezTo>
                <a:cubicBezTo>
                  <a:pt x="200025" y="84683"/>
                  <a:pt x="210096" y="55066"/>
                  <a:pt x="230237" y="33040"/>
                </a:cubicBezTo>
                <a:cubicBezTo>
                  <a:pt x="250378" y="11013"/>
                  <a:pt x="277664" y="0"/>
                  <a:pt x="312092" y="0"/>
                </a:cubicBezTo>
                <a:close/>
                <a:moveTo>
                  <a:pt x="118021" y="0"/>
                </a:moveTo>
                <a:cubicBezTo>
                  <a:pt x="140047" y="0"/>
                  <a:pt x="158254" y="3125"/>
                  <a:pt x="172641" y="9376"/>
                </a:cubicBezTo>
                <a:lnTo>
                  <a:pt x="172641" y="40481"/>
                </a:lnTo>
                <a:cubicBezTo>
                  <a:pt x="156170" y="31353"/>
                  <a:pt x="138063" y="26789"/>
                  <a:pt x="118318" y="26789"/>
                </a:cubicBezTo>
                <a:cubicBezTo>
                  <a:pt x="92621" y="26789"/>
                  <a:pt x="71685" y="35347"/>
                  <a:pt x="55513" y="52462"/>
                </a:cubicBezTo>
                <a:cubicBezTo>
                  <a:pt x="39340" y="69577"/>
                  <a:pt x="31254" y="92670"/>
                  <a:pt x="31254" y="121741"/>
                </a:cubicBezTo>
                <a:cubicBezTo>
                  <a:pt x="31254" y="149324"/>
                  <a:pt x="38794" y="171227"/>
                  <a:pt x="53876" y="187449"/>
                </a:cubicBezTo>
                <a:cubicBezTo>
                  <a:pt x="68957" y="203671"/>
                  <a:pt x="88701" y="211782"/>
                  <a:pt x="113109" y="211782"/>
                </a:cubicBezTo>
                <a:cubicBezTo>
                  <a:pt x="135930" y="211782"/>
                  <a:pt x="155773" y="206623"/>
                  <a:pt x="172641" y="196304"/>
                </a:cubicBezTo>
                <a:lnTo>
                  <a:pt x="172641" y="224879"/>
                </a:lnTo>
                <a:cubicBezTo>
                  <a:pt x="155674" y="233809"/>
                  <a:pt x="134392" y="238274"/>
                  <a:pt x="108793" y="238274"/>
                </a:cubicBezTo>
                <a:cubicBezTo>
                  <a:pt x="75753" y="238274"/>
                  <a:pt x="49361" y="227781"/>
                  <a:pt x="29617" y="206797"/>
                </a:cubicBezTo>
                <a:cubicBezTo>
                  <a:pt x="9872" y="185812"/>
                  <a:pt x="0" y="158055"/>
                  <a:pt x="0" y="123527"/>
                </a:cubicBezTo>
                <a:cubicBezTo>
                  <a:pt x="0" y="86419"/>
                  <a:pt x="11112" y="56555"/>
                  <a:pt x="33337" y="33933"/>
                </a:cubicBezTo>
                <a:cubicBezTo>
                  <a:pt x="55562" y="11311"/>
                  <a:pt x="83790" y="0"/>
                  <a:pt x="11802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  <a:prstDash val="sysDot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R="0" lvl="0" indent="-228600" fontAlgn="auto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None/>
              <a:defRPr kumimoji="0" lang="en-US" altLang="zh-CN" sz="2400" b="0" i="0" u="none" strike="noStrike" cap="none" spc="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effectLst/>
                <a:uFillTx/>
                <a:ea typeface="+mn-lt"/>
                <a:cs typeface="MiSans Normal" panose="00000500000000000000" charset="-122"/>
                <a:sym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文"/>
          <p:cNvSpPr txBox="1">
            <a:spLocks noGrp="1"/>
          </p:cNvSpPr>
          <p:nvPr>
            <p:ph idx="3"/>
            <p:custDataLst>
              <p:tags r:id="rId2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/>
            <p:custDataLst>
              <p:tags r:id="rId3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文"/>
          <p:cNvSpPr txBox="1">
            <a:spLocks noGrp="1"/>
          </p:cNvSpPr>
          <p:nvPr>
            <p:ph idx="5"/>
            <p:custDataLst>
              <p:tags r:id="rId2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3" name="标题"/>
          <p:cNvSpPr txBox="1">
            <a:spLocks noGrp="1"/>
          </p:cNvSpPr>
          <p:nvPr>
            <p:ph type="title" idx="4"/>
            <p:custDataLst>
              <p:tags r:id="rId3"/>
            </p:custDataLst>
          </p:nvPr>
        </p:nvSpPr>
        <p:spPr>
          <a:xfrm>
            <a:off x="62352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2" name="正文"/>
          <p:cNvSpPr txBox="1">
            <a:spLocks noGrp="1"/>
          </p:cNvSpPr>
          <p:nvPr>
            <p:ph idx="3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4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多边形 5"/>
          <p:cNvSpPr/>
          <p:nvPr userDrawn="1">
            <p:custDataLst>
              <p:tags r:id="rId5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6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7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8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10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11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12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文"/>
          <p:cNvSpPr txBox="1"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 userDrawn="1">
            <p:custDataLst>
              <p:tags r:id="rId2"/>
            </p:custDataLst>
          </p:nvPr>
        </p:nvCxnSpPr>
        <p:spPr>
          <a:xfrm>
            <a:off x="9105265" y="58674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>
            <p:custDataLst>
              <p:tags r:id="rId3"/>
            </p:custDataLst>
          </p:nvPr>
        </p:nvCxnSpPr>
        <p:spPr>
          <a:xfrm>
            <a:off x="9105265" y="64516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>
            <p:custDataLst>
              <p:tags r:id="rId4"/>
            </p:custDataLst>
          </p:nvPr>
        </p:nvCxnSpPr>
        <p:spPr>
          <a:xfrm>
            <a:off x="9105265" y="70358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5"/>
            </p:custDataLst>
          </p:nvPr>
        </p:nvSpPr>
        <p:spPr>
          <a:xfrm>
            <a:off x="2440305" y="3308985"/>
            <a:ext cx="71755" cy="71755"/>
          </a:xfrm>
          <a:prstGeom prst="ellipse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35" name="椭圆 34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9" name="任意多边形 2"/>
          <p:cNvSpPr/>
          <p:nvPr userDrawn="1">
            <p:custDataLst>
              <p:tags r:id="rId10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 userDrawn="1">
            <p:custDataLst>
              <p:tags r:id="rId11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 userDrawn="1">
            <p:custDataLst>
              <p:tags r:id="rId12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 userDrawn="1">
            <p:custDataLst>
              <p:tags r:id="rId13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>
            <p:custDataLst>
              <p:tags r:id="rId14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4" name="椭圆 43"/>
          <p:cNvSpPr/>
          <p:nvPr userDrawn="1">
            <p:custDataLst>
              <p:tags r:id="rId15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5" name="椭圆 44"/>
          <p:cNvSpPr/>
          <p:nvPr userDrawn="1">
            <p:custDataLst>
              <p:tags r:id="rId16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6389" hasCustomPrompt="1"/>
            <p:custDataLst>
              <p:tags r:id="rId17"/>
            </p:custDataLst>
          </p:nvPr>
        </p:nvSpPr>
        <p:spPr>
          <a:xfrm>
            <a:off x="2145771" y="2023745"/>
            <a:ext cx="7875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17" name="标题"/>
          <p:cNvSpPr>
            <a:spLocks noGrp="1"/>
          </p:cNvSpPr>
          <p:nvPr>
            <p:ph type="title" idx="16388" hasCustomPrompt="1"/>
            <p:custDataLst>
              <p:tags r:id="rId18"/>
            </p:custDataLst>
          </p:nvPr>
        </p:nvSpPr>
        <p:spPr>
          <a:xfrm>
            <a:off x="1903677" y="2531745"/>
            <a:ext cx="8384646" cy="1879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单击此处添加文档标题</a:t>
            </a:r>
            <a:endParaRPr>
              <a:sym typeface="+mn-ea"/>
            </a:endParaRPr>
          </a:p>
        </p:txBody>
      </p:sp>
      <p:sp>
        <p:nvSpPr>
          <p:cNvPr id="10" name="署名占位符 10"/>
          <p:cNvSpPr>
            <a:spLocks noGrp="1"/>
          </p:cNvSpPr>
          <p:nvPr>
            <p:ph type="body" sz="quarter" idx="16390" hasCustomPrompt="1"/>
            <p:custDataLst>
              <p:tags r:id="rId19"/>
            </p:custDataLst>
          </p:nvPr>
        </p:nvSpPr>
        <p:spPr>
          <a:xfrm>
            <a:off x="4812859" y="5590540"/>
            <a:ext cx="2540882" cy="533400"/>
          </a:xfrm>
        </p:spPr>
        <p:txBody>
          <a:bodyPr vert="horz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51" name="椭圆 50"/>
          <p:cNvSpPr/>
          <p:nvPr userDrawn="1">
            <p:custDataLst>
              <p:tags r:id="rId5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2" name="任意多边形 51"/>
          <p:cNvSpPr/>
          <p:nvPr userDrawn="1">
            <p:custDataLst>
              <p:tags r:id="rId6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 userDrawn="1">
            <p:custDataLst>
              <p:tags r:id="rId7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 userDrawn="1">
            <p:custDataLst>
              <p:tags r:id="rId8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 userDrawn="1">
            <p:custDataLst>
              <p:tags r:id="rId9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>
            <p:custDataLst>
              <p:tags r:id="rId10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7" name="椭圆 56"/>
          <p:cNvSpPr/>
          <p:nvPr userDrawn="1">
            <p:custDataLst>
              <p:tags r:id="rId11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8" name="椭圆 57"/>
          <p:cNvSpPr/>
          <p:nvPr userDrawn="1">
            <p:custDataLst>
              <p:tags r:id="rId12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标题"/>
          <p:cNvSpPr txBox="1">
            <a:spLocks noGrp="1"/>
          </p:cNvSpPr>
          <p:nvPr>
            <p:ph type="title" idx="16388" hasCustomPrompt="1"/>
            <p:custDataLst>
              <p:tags r:id="rId13"/>
            </p:custDataLst>
          </p:nvPr>
        </p:nvSpPr>
        <p:spPr>
          <a:xfrm>
            <a:off x="1903942" y="2861310"/>
            <a:ext cx="8384117" cy="1524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单击此处添加章节标题</a:t>
            </a:r>
            <a:endParaRPr>
              <a:sym typeface="+mn-ea"/>
            </a:endParaRPr>
          </a:p>
        </p:txBody>
      </p:sp>
      <p:sp>
        <p:nvSpPr>
          <p:cNvPr id="15" name="节编号"/>
          <p:cNvSpPr txBox="1"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5332413" y="1235710"/>
            <a:ext cx="1527175" cy="152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defPPr>
              <a:defRPr lang="zh-CN"/>
            </a:defPPr>
            <a:lvl1pPr marL="0" marR="0" lvl="0" indent="0" algn="ctr" defTabSz="914400" rtl="0" eaLnBrk="1" fontAlgn="auto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7200" b="0" i="0" u="none" strike="noStrike" kern="1200" cap="none" spc="0" normalizeH="0" baseline="0" noProof="1" dirty="0">
                <a:ln w="12700" cmpd="sng">
                  <a:solidFill>
                    <a:schemeClr val="accent1"/>
                  </a:solidFill>
                  <a:prstDash val="solid"/>
                </a:ln>
                <a:noFill/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01</a:t>
            </a:r>
            <a:endParaRPr dirty="0">
              <a:sym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 userDrawn="1">
            <p:custDataLst>
              <p:tags r:id="rId2"/>
            </p:custDataLst>
          </p:nvPr>
        </p:nvCxnSpPr>
        <p:spPr>
          <a:xfrm>
            <a:off x="11137265" y="59055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>
            <p:custDataLst>
              <p:tags r:id="rId3"/>
            </p:custDataLst>
          </p:nvPr>
        </p:nvCxnSpPr>
        <p:spPr>
          <a:xfrm>
            <a:off x="11137265" y="64897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4"/>
            </p:custDataLst>
          </p:nvPr>
        </p:nvCxnSpPr>
        <p:spPr>
          <a:xfrm>
            <a:off x="11137265" y="70739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 userDrawn="1">
            <p:custDataLst>
              <p:tags r:id="rId5"/>
            </p:custDataLst>
          </p:nvPr>
        </p:nvSpPr>
        <p:spPr>
          <a:xfrm flipH="1">
            <a:off x="7891780" y="3303270"/>
            <a:ext cx="71755" cy="71755"/>
          </a:xfrm>
          <a:prstGeom prst="ellipse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51" name="椭圆 50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2" name="任意多边形 51"/>
          <p:cNvSpPr/>
          <p:nvPr userDrawn="1">
            <p:custDataLst>
              <p:tags r:id="rId10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 userDrawn="1">
            <p:custDataLst>
              <p:tags r:id="rId11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 userDrawn="1">
            <p:custDataLst>
              <p:tags r:id="rId12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 userDrawn="1">
            <p:custDataLst>
              <p:tags r:id="rId13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>
            <p:custDataLst>
              <p:tags r:id="rId14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7" name="椭圆 56"/>
          <p:cNvSpPr/>
          <p:nvPr userDrawn="1">
            <p:custDataLst>
              <p:tags r:id="rId15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8" name="椭圆 57"/>
          <p:cNvSpPr/>
          <p:nvPr userDrawn="1">
            <p:custDataLst>
              <p:tags r:id="rId16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1" name="Subtitle 10"/>
          <p:cNvSpPr>
            <a:spLocks noGrp="1"/>
          </p:cNvSpPr>
          <p:nvPr>
            <p:ph type="body" idx="16389" hasCustomPrompt="1"/>
            <p:custDataLst>
              <p:tags r:id="rId17"/>
            </p:custDataLst>
          </p:nvPr>
        </p:nvSpPr>
        <p:spPr>
          <a:xfrm>
            <a:off x="3364971" y="196723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21" name="标题"/>
          <p:cNvSpPr txBox="1">
            <a:spLocks noGrp="1"/>
          </p:cNvSpPr>
          <p:nvPr>
            <p:ph type="title" idx="16388" hasCustomPrompt="1"/>
            <p:custDataLst>
              <p:tags r:id="rId18"/>
            </p:custDataLst>
          </p:nvPr>
        </p:nvSpPr>
        <p:spPr>
          <a:xfrm>
            <a:off x="3364089" y="2475230"/>
            <a:ext cx="5451122" cy="1016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6400" b="0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l"/>
            <a:r>
              <a:rPr>
                <a:sym typeface="+mn-ea"/>
              </a:rPr>
              <a:t>谢谢观看</a:t>
            </a:r>
            <a:endParaRPr>
              <a:sym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6" Type="http://schemas.openxmlformats.org/officeDocument/2006/relationships/theme" Target="../theme/theme2.xml"/><Relationship Id="rId75" Type="http://schemas.openxmlformats.org/officeDocument/2006/relationships/tags" Target="../tags/tag791.xml"/><Relationship Id="rId74" Type="http://schemas.openxmlformats.org/officeDocument/2006/relationships/tags" Target="../tags/tag790.xml"/><Relationship Id="rId73" Type="http://schemas.openxmlformats.org/officeDocument/2006/relationships/tags" Target="../tags/tag789.xml"/><Relationship Id="rId72" Type="http://schemas.openxmlformats.org/officeDocument/2006/relationships/tags" Target="../tags/tag788.xml"/><Relationship Id="rId71" Type="http://schemas.openxmlformats.org/officeDocument/2006/relationships/tags" Target="../tags/tag787.xml"/><Relationship Id="rId70" Type="http://schemas.openxmlformats.org/officeDocument/2006/relationships/tags" Target="../tags/tag786.xml"/><Relationship Id="rId7" Type="http://schemas.openxmlformats.org/officeDocument/2006/relationships/slideLayout" Target="../slideLayouts/slideLayout17.xml"/><Relationship Id="rId69" Type="http://schemas.openxmlformats.org/officeDocument/2006/relationships/tags" Target="../tags/tag785.xml"/><Relationship Id="rId68" Type="http://schemas.openxmlformats.org/officeDocument/2006/relationships/tags" Target="../tags/tag784.xml"/><Relationship Id="rId67" Type="http://schemas.openxmlformats.org/officeDocument/2006/relationships/tags" Target="../tags/tag783.xml"/><Relationship Id="rId66" Type="http://schemas.openxmlformats.org/officeDocument/2006/relationships/tags" Target="../tags/tag782.xml"/><Relationship Id="rId65" Type="http://schemas.openxmlformats.org/officeDocument/2006/relationships/tags" Target="../tags/tag781.xml"/><Relationship Id="rId64" Type="http://schemas.openxmlformats.org/officeDocument/2006/relationships/tags" Target="../tags/tag780.xml"/><Relationship Id="rId63" Type="http://schemas.openxmlformats.org/officeDocument/2006/relationships/tags" Target="../tags/tag779.xml"/><Relationship Id="rId62" Type="http://schemas.openxmlformats.org/officeDocument/2006/relationships/tags" Target="../tags/tag778.xml"/><Relationship Id="rId61" Type="http://schemas.openxmlformats.org/officeDocument/2006/relationships/tags" Target="../tags/tag777.xml"/><Relationship Id="rId60" Type="http://schemas.openxmlformats.org/officeDocument/2006/relationships/slideLayout" Target="../slideLayouts/slideLayout70.xml"/><Relationship Id="rId6" Type="http://schemas.openxmlformats.org/officeDocument/2006/relationships/slideLayout" Target="../slideLayouts/slideLayout16.xml"/><Relationship Id="rId59" Type="http://schemas.openxmlformats.org/officeDocument/2006/relationships/slideLayout" Target="../slideLayouts/slideLayout69.xml"/><Relationship Id="rId58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66.xml"/><Relationship Id="rId55" Type="http://schemas.openxmlformats.org/officeDocument/2006/relationships/slideLayout" Target="../slideLayouts/slideLayout65.xml"/><Relationship Id="rId54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61"/>
            </p:custDataLst>
          </p:nvPr>
        </p:nvSpPr>
        <p:spPr>
          <a:xfrm>
            <a:off x="69596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62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63"/>
            </p:custDataLst>
          </p:nvPr>
        </p:nvSpPr>
        <p:spPr>
          <a:xfrm>
            <a:off x="8753983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 txBox="1">
            <a:spLocks noGrp="1"/>
          </p:cNvSpPr>
          <p:nvPr>
            <p:ph type="body" idx="21"/>
            <p:custDataLst>
              <p:tags r:id="rId64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marR="0" lvl="1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  <a:tabLst>
                <a:tab pos="1609725" algn="l"/>
              </a:tabLst>
            </a:pPr>
            <a:r>
              <a:rPr dirty="0" err="1">
                <a:sym typeface="+mn-ea"/>
              </a:rPr>
              <a:t>二级</a:t>
            </a:r>
            <a:endParaRPr dirty="0">
              <a:sym typeface="+mn-ea"/>
            </a:endParaRPr>
          </a:p>
          <a:p>
            <a:pPr marR="0" lvl="2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 err="1">
                <a:sym typeface="+mn-ea"/>
              </a:rPr>
              <a:t>三级</a:t>
            </a:r>
            <a:endParaRPr dirty="0">
              <a:sym typeface="+mn-ea"/>
            </a:endParaRPr>
          </a:p>
          <a:p>
            <a:pPr marR="0" lvl="3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charset="0"/>
              <a:buChar char=""/>
            </a:pPr>
            <a:r>
              <a:rPr dirty="0" err="1">
                <a:sym typeface="+mn-ea"/>
              </a:rPr>
              <a:t>四级</a:t>
            </a:r>
            <a:endParaRPr dirty="0">
              <a:sym typeface="+mn-ea"/>
            </a:endParaRPr>
          </a:p>
          <a:p>
            <a:pPr marR="0" lvl="4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</a:pPr>
            <a:r>
              <a:rPr dirty="0" err="1">
                <a:sym typeface="+mn-ea"/>
              </a:rPr>
              <a:t>五级</a:t>
            </a:r>
            <a:endParaRPr dirty="0">
              <a:sym typeface="+mn-ea"/>
            </a:endParaRPr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6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任意多边形 5"/>
          <p:cNvSpPr/>
          <p:nvPr userDrawn="1">
            <p:custDataLst>
              <p:tags r:id="rId66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67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68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69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70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71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72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73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" name="KSO_TEMPLATE" hidden="1"/>
          <p:cNvSpPr/>
          <p:nvPr userDrawn="1">
            <p:custDataLst>
              <p:tags r:id="rId7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bg1"/>
          </a:solidFill>
          <a:ln>
            <a:solidFill>
              <a:srgbClr val="DCD6C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5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  <p:sldLayoutId id="2147483718" r:id="rId59"/>
    <p:sldLayoutId id="2147483719" r:id="rId6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zh-CN" altLang="en-US" sz="3200" b="0" i="0" u="none" strike="noStrike" kern="1200" cap="none" spc="300" normalizeH="0" baseline="0" smtClean="0">
          <a:ln>
            <a:noFill/>
            <a:prstDash val="sysDot"/>
          </a:ln>
          <a:solidFill>
            <a:schemeClr val="accent1"/>
          </a:solidFill>
          <a:latin typeface="+mj-lt"/>
          <a:ea typeface="+mj-lt"/>
          <a:cs typeface="MiSans Normal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0" lang="zh-CN" altLang="en-US" sz="1800" b="0" i="0" u="none" strike="noStrike" kern="1200" cap="none" spc="150" normalizeH="0" baseline="0" noProof="1" dirty="0">
          <a:ln>
            <a:noFill/>
            <a:prstDash val="sysDot"/>
          </a:ln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tags" Target="../tags/tag793.xml"/><Relationship Id="rId1" Type="http://schemas.openxmlformats.org/officeDocument/2006/relationships/tags" Target="../tags/tag79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66.xml"/><Relationship Id="rId8" Type="http://schemas.openxmlformats.org/officeDocument/2006/relationships/tags" Target="../tags/tag865.xml"/><Relationship Id="rId7" Type="http://schemas.openxmlformats.org/officeDocument/2006/relationships/tags" Target="../tags/tag86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tags" Target="../tags/tag863.xml"/><Relationship Id="rId3" Type="http://schemas.openxmlformats.org/officeDocument/2006/relationships/tags" Target="../tags/tag862.xml"/><Relationship Id="rId20" Type="http://schemas.openxmlformats.org/officeDocument/2006/relationships/slideLayout" Target="../slideLayouts/slideLayout51.xml"/><Relationship Id="rId2" Type="http://schemas.openxmlformats.org/officeDocument/2006/relationships/tags" Target="../tags/tag861.xml"/><Relationship Id="rId19" Type="http://schemas.openxmlformats.org/officeDocument/2006/relationships/tags" Target="../tags/tag872.xml"/><Relationship Id="rId18" Type="http://schemas.openxmlformats.org/officeDocument/2006/relationships/tags" Target="../tags/tag871.xml"/><Relationship Id="rId17" Type="http://schemas.openxmlformats.org/officeDocument/2006/relationships/tags" Target="../tags/tag870.xml"/><Relationship Id="rId16" Type="http://schemas.openxmlformats.org/officeDocument/2006/relationships/image" Target="../media/image19.svg"/><Relationship Id="rId15" Type="http://schemas.openxmlformats.org/officeDocument/2006/relationships/image" Target="../media/image18.png"/><Relationship Id="rId14" Type="http://schemas.openxmlformats.org/officeDocument/2006/relationships/tags" Target="../tags/tag869.xml"/><Relationship Id="rId13" Type="http://schemas.openxmlformats.org/officeDocument/2006/relationships/tags" Target="../tags/tag868.xml"/><Relationship Id="rId12" Type="http://schemas.openxmlformats.org/officeDocument/2006/relationships/tags" Target="../tags/tag867.xml"/><Relationship Id="rId11" Type="http://schemas.openxmlformats.org/officeDocument/2006/relationships/image" Target="../media/image17.svg"/><Relationship Id="rId10" Type="http://schemas.openxmlformats.org/officeDocument/2006/relationships/image" Target="../media/image16.png"/><Relationship Id="rId1" Type="http://schemas.openxmlformats.org/officeDocument/2006/relationships/tags" Target="../tags/tag86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81.xml"/><Relationship Id="rId8" Type="http://schemas.openxmlformats.org/officeDocument/2006/relationships/tags" Target="../tags/tag880.xml"/><Relationship Id="rId7" Type="http://schemas.openxmlformats.org/officeDocument/2006/relationships/tags" Target="../tags/tag879.xml"/><Relationship Id="rId6" Type="http://schemas.openxmlformats.org/officeDocument/2006/relationships/tags" Target="../tags/tag878.xml"/><Relationship Id="rId5" Type="http://schemas.openxmlformats.org/officeDocument/2006/relationships/tags" Target="../tags/tag877.xml"/><Relationship Id="rId4" Type="http://schemas.openxmlformats.org/officeDocument/2006/relationships/tags" Target="../tags/tag876.xml"/><Relationship Id="rId3" Type="http://schemas.openxmlformats.org/officeDocument/2006/relationships/tags" Target="../tags/tag875.xml"/><Relationship Id="rId2" Type="http://schemas.openxmlformats.org/officeDocument/2006/relationships/tags" Target="../tags/tag874.xml"/><Relationship Id="rId16" Type="http://schemas.openxmlformats.org/officeDocument/2006/relationships/slideLayout" Target="../slideLayouts/slideLayout50.xml"/><Relationship Id="rId15" Type="http://schemas.openxmlformats.org/officeDocument/2006/relationships/tags" Target="../tags/tag887.xml"/><Relationship Id="rId14" Type="http://schemas.openxmlformats.org/officeDocument/2006/relationships/tags" Target="../tags/tag886.xml"/><Relationship Id="rId13" Type="http://schemas.openxmlformats.org/officeDocument/2006/relationships/tags" Target="../tags/tag885.xml"/><Relationship Id="rId12" Type="http://schemas.openxmlformats.org/officeDocument/2006/relationships/tags" Target="../tags/tag884.xml"/><Relationship Id="rId11" Type="http://schemas.openxmlformats.org/officeDocument/2006/relationships/tags" Target="../tags/tag883.xml"/><Relationship Id="rId10" Type="http://schemas.openxmlformats.org/officeDocument/2006/relationships/tags" Target="../tags/tag882.xml"/><Relationship Id="rId1" Type="http://schemas.openxmlformats.org/officeDocument/2006/relationships/tags" Target="../tags/tag87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7" Type="http://schemas.openxmlformats.org/officeDocument/2006/relationships/tags" Target="../tags/tag893.xml"/><Relationship Id="rId6" Type="http://schemas.openxmlformats.org/officeDocument/2006/relationships/tags" Target="../tags/tag892.xml"/><Relationship Id="rId5" Type="http://schemas.openxmlformats.org/officeDocument/2006/relationships/tags" Target="../tags/tag891.xml"/><Relationship Id="rId4" Type="http://schemas.openxmlformats.org/officeDocument/2006/relationships/tags" Target="../tags/tag890.xml"/><Relationship Id="rId3" Type="http://schemas.openxmlformats.org/officeDocument/2006/relationships/image" Target="../media/image20.png"/><Relationship Id="rId2" Type="http://schemas.openxmlformats.org/officeDocument/2006/relationships/tags" Target="../tags/tag889.xml"/><Relationship Id="rId1" Type="http://schemas.openxmlformats.org/officeDocument/2006/relationships/tags" Target="../tags/tag88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901.xml"/><Relationship Id="rId8" Type="http://schemas.openxmlformats.org/officeDocument/2006/relationships/tags" Target="../tags/tag900.xml"/><Relationship Id="rId7" Type="http://schemas.openxmlformats.org/officeDocument/2006/relationships/tags" Target="../tags/tag899.xml"/><Relationship Id="rId6" Type="http://schemas.openxmlformats.org/officeDocument/2006/relationships/tags" Target="../tags/tag898.xml"/><Relationship Id="rId5" Type="http://schemas.openxmlformats.org/officeDocument/2006/relationships/tags" Target="../tags/tag897.xml"/><Relationship Id="rId4" Type="http://schemas.openxmlformats.org/officeDocument/2006/relationships/image" Target="../media/image21.jpeg"/><Relationship Id="rId3" Type="http://schemas.openxmlformats.org/officeDocument/2006/relationships/tags" Target="../tags/tag896.xml"/><Relationship Id="rId2" Type="http://schemas.openxmlformats.org/officeDocument/2006/relationships/tags" Target="../tags/tag895.xml"/><Relationship Id="rId15" Type="http://schemas.openxmlformats.org/officeDocument/2006/relationships/slideLayout" Target="../slideLayouts/slideLayout48.xml"/><Relationship Id="rId14" Type="http://schemas.openxmlformats.org/officeDocument/2006/relationships/tags" Target="../tags/tag906.xml"/><Relationship Id="rId13" Type="http://schemas.openxmlformats.org/officeDocument/2006/relationships/tags" Target="../tags/tag905.xml"/><Relationship Id="rId12" Type="http://schemas.openxmlformats.org/officeDocument/2006/relationships/tags" Target="../tags/tag904.xml"/><Relationship Id="rId11" Type="http://schemas.openxmlformats.org/officeDocument/2006/relationships/tags" Target="../tags/tag903.xml"/><Relationship Id="rId10" Type="http://schemas.openxmlformats.org/officeDocument/2006/relationships/tags" Target="../tags/tag902.xml"/><Relationship Id="rId1" Type="http://schemas.openxmlformats.org/officeDocument/2006/relationships/tags" Target="../tags/tag89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913.xml"/><Relationship Id="rId7" Type="http://schemas.openxmlformats.org/officeDocument/2006/relationships/tags" Target="../tags/tag912.xml"/><Relationship Id="rId6" Type="http://schemas.openxmlformats.org/officeDocument/2006/relationships/tags" Target="../tags/tag911.xml"/><Relationship Id="rId5" Type="http://schemas.openxmlformats.org/officeDocument/2006/relationships/tags" Target="../tags/tag910.xml"/><Relationship Id="rId4" Type="http://schemas.openxmlformats.org/officeDocument/2006/relationships/image" Target="../media/image22.png"/><Relationship Id="rId3" Type="http://schemas.openxmlformats.org/officeDocument/2006/relationships/tags" Target="../tags/tag909.xml"/><Relationship Id="rId2" Type="http://schemas.openxmlformats.org/officeDocument/2006/relationships/tags" Target="../tags/tag908.xml"/><Relationship Id="rId13" Type="http://schemas.openxmlformats.org/officeDocument/2006/relationships/slideLayout" Target="../slideLayouts/slideLayout47.xml"/><Relationship Id="rId12" Type="http://schemas.openxmlformats.org/officeDocument/2006/relationships/tags" Target="../tags/tag916.xml"/><Relationship Id="rId11" Type="http://schemas.openxmlformats.org/officeDocument/2006/relationships/tags" Target="../tags/tag915.xml"/><Relationship Id="rId10" Type="http://schemas.openxmlformats.org/officeDocument/2006/relationships/tags" Target="../tags/tag914.xml"/><Relationship Id="rId1" Type="http://schemas.openxmlformats.org/officeDocument/2006/relationships/tags" Target="../tags/tag90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24.xml"/><Relationship Id="rId8" Type="http://schemas.openxmlformats.org/officeDocument/2006/relationships/tags" Target="../tags/tag923.xml"/><Relationship Id="rId7" Type="http://schemas.openxmlformats.org/officeDocument/2006/relationships/tags" Target="../tags/tag922.xml"/><Relationship Id="rId6" Type="http://schemas.openxmlformats.org/officeDocument/2006/relationships/tags" Target="../tags/tag921.xml"/><Relationship Id="rId5" Type="http://schemas.openxmlformats.org/officeDocument/2006/relationships/tags" Target="../tags/tag920.xml"/><Relationship Id="rId4" Type="http://schemas.openxmlformats.org/officeDocument/2006/relationships/image" Target="../media/image24.jpeg"/><Relationship Id="rId3" Type="http://schemas.openxmlformats.org/officeDocument/2006/relationships/tags" Target="../tags/tag919.xml"/><Relationship Id="rId2" Type="http://schemas.openxmlformats.org/officeDocument/2006/relationships/tags" Target="../tags/tag918.xml"/><Relationship Id="rId11" Type="http://schemas.openxmlformats.org/officeDocument/2006/relationships/slideLayout" Target="../slideLayouts/slideLayout46.xml"/><Relationship Id="rId10" Type="http://schemas.openxmlformats.org/officeDocument/2006/relationships/tags" Target="../tags/tag925.xml"/><Relationship Id="rId1" Type="http://schemas.openxmlformats.org/officeDocument/2006/relationships/tags" Target="../tags/tag91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933.xml"/><Relationship Id="rId8" Type="http://schemas.openxmlformats.org/officeDocument/2006/relationships/tags" Target="../tags/tag932.xml"/><Relationship Id="rId7" Type="http://schemas.openxmlformats.org/officeDocument/2006/relationships/tags" Target="../tags/tag931.xml"/><Relationship Id="rId6" Type="http://schemas.openxmlformats.org/officeDocument/2006/relationships/tags" Target="../tags/tag930.xml"/><Relationship Id="rId5" Type="http://schemas.openxmlformats.org/officeDocument/2006/relationships/tags" Target="../tags/tag929.xml"/><Relationship Id="rId4" Type="http://schemas.openxmlformats.org/officeDocument/2006/relationships/tags" Target="../tags/tag928.xml"/><Relationship Id="rId3" Type="http://schemas.openxmlformats.org/officeDocument/2006/relationships/image" Target="../media/image25.jpeg"/><Relationship Id="rId2" Type="http://schemas.openxmlformats.org/officeDocument/2006/relationships/tags" Target="../tags/tag927.xml"/><Relationship Id="rId10" Type="http://schemas.openxmlformats.org/officeDocument/2006/relationships/slideLayout" Target="../slideLayouts/slideLayout45.xml"/><Relationship Id="rId1" Type="http://schemas.openxmlformats.org/officeDocument/2006/relationships/tags" Target="../tags/tag92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940.xml"/><Relationship Id="rId8" Type="http://schemas.openxmlformats.org/officeDocument/2006/relationships/tags" Target="../tags/tag939.xml"/><Relationship Id="rId7" Type="http://schemas.openxmlformats.org/officeDocument/2006/relationships/image" Target="../media/image4.svg"/><Relationship Id="rId6" Type="http://schemas.openxmlformats.org/officeDocument/2006/relationships/image" Target="../media/image26.png"/><Relationship Id="rId5" Type="http://schemas.openxmlformats.org/officeDocument/2006/relationships/tags" Target="../tags/tag938.xml"/><Relationship Id="rId4" Type="http://schemas.openxmlformats.org/officeDocument/2006/relationships/tags" Target="../tags/tag937.xml"/><Relationship Id="rId3" Type="http://schemas.openxmlformats.org/officeDocument/2006/relationships/tags" Target="../tags/tag936.xml"/><Relationship Id="rId2" Type="http://schemas.openxmlformats.org/officeDocument/2006/relationships/tags" Target="../tags/tag935.xml"/><Relationship Id="rId18" Type="http://schemas.openxmlformats.org/officeDocument/2006/relationships/slideLayout" Target="../slideLayouts/slideLayout44.xml"/><Relationship Id="rId17" Type="http://schemas.openxmlformats.org/officeDocument/2006/relationships/tags" Target="../tags/tag946.xml"/><Relationship Id="rId16" Type="http://schemas.openxmlformats.org/officeDocument/2006/relationships/tags" Target="../tags/tag945.xml"/><Relationship Id="rId15" Type="http://schemas.openxmlformats.org/officeDocument/2006/relationships/tags" Target="../tags/tag944.xml"/><Relationship Id="rId14" Type="http://schemas.openxmlformats.org/officeDocument/2006/relationships/image" Target="../media/image6.svg"/><Relationship Id="rId13" Type="http://schemas.openxmlformats.org/officeDocument/2006/relationships/image" Target="../media/image27.png"/><Relationship Id="rId12" Type="http://schemas.openxmlformats.org/officeDocument/2006/relationships/tags" Target="../tags/tag943.xml"/><Relationship Id="rId11" Type="http://schemas.openxmlformats.org/officeDocument/2006/relationships/tags" Target="../tags/tag942.xml"/><Relationship Id="rId10" Type="http://schemas.openxmlformats.org/officeDocument/2006/relationships/tags" Target="../tags/tag941.xml"/><Relationship Id="rId1" Type="http://schemas.openxmlformats.org/officeDocument/2006/relationships/tags" Target="../tags/tag93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954.xml"/><Relationship Id="rId8" Type="http://schemas.openxmlformats.org/officeDocument/2006/relationships/tags" Target="../tags/tag953.xml"/><Relationship Id="rId7" Type="http://schemas.openxmlformats.org/officeDocument/2006/relationships/tags" Target="../tags/tag952.xml"/><Relationship Id="rId6" Type="http://schemas.openxmlformats.org/officeDocument/2006/relationships/tags" Target="../tags/tag951.xml"/><Relationship Id="rId5" Type="http://schemas.openxmlformats.org/officeDocument/2006/relationships/tags" Target="../tags/tag950.xml"/><Relationship Id="rId4" Type="http://schemas.openxmlformats.org/officeDocument/2006/relationships/tags" Target="../tags/tag949.xml"/><Relationship Id="rId3" Type="http://schemas.openxmlformats.org/officeDocument/2006/relationships/image" Target="../media/image28.jpeg"/><Relationship Id="rId2" Type="http://schemas.openxmlformats.org/officeDocument/2006/relationships/tags" Target="../tags/tag948.xml"/><Relationship Id="rId11" Type="http://schemas.openxmlformats.org/officeDocument/2006/relationships/slideLayout" Target="../slideLayouts/slideLayout43.xml"/><Relationship Id="rId10" Type="http://schemas.openxmlformats.org/officeDocument/2006/relationships/tags" Target="../tags/tag955.xml"/><Relationship Id="rId1" Type="http://schemas.openxmlformats.org/officeDocument/2006/relationships/tags" Target="../tags/tag94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962.xml"/><Relationship Id="rId8" Type="http://schemas.openxmlformats.org/officeDocument/2006/relationships/image" Target="../media/image30.jpeg"/><Relationship Id="rId7" Type="http://schemas.openxmlformats.org/officeDocument/2006/relationships/tags" Target="../tags/tag961.xml"/><Relationship Id="rId6" Type="http://schemas.openxmlformats.org/officeDocument/2006/relationships/tags" Target="../tags/tag960.xml"/><Relationship Id="rId5" Type="http://schemas.openxmlformats.org/officeDocument/2006/relationships/tags" Target="../tags/tag959.xml"/><Relationship Id="rId4" Type="http://schemas.openxmlformats.org/officeDocument/2006/relationships/image" Target="../media/image29.jpeg"/><Relationship Id="rId3" Type="http://schemas.openxmlformats.org/officeDocument/2006/relationships/tags" Target="../tags/tag958.xml"/><Relationship Id="rId2" Type="http://schemas.openxmlformats.org/officeDocument/2006/relationships/tags" Target="../tags/tag957.xml"/><Relationship Id="rId12" Type="http://schemas.openxmlformats.org/officeDocument/2006/relationships/slideLayout" Target="../slideLayouts/slideLayout42.xml"/><Relationship Id="rId11" Type="http://schemas.openxmlformats.org/officeDocument/2006/relationships/tags" Target="../tags/tag964.xml"/><Relationship Id="rId10" Type="http://schemas.openxmlformats.org/officeDocument/2006/relationships/tags" Target="../tags/tag963.xml"/><Relationship Id="rId1" Type="http://schemas.openxmlformats.org/officeDocument/2006/relationships/tags" Target="../tags/tag95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9.xml"/><Relationship Id="rId3" Type="http://schemas.openxmlformats.org/officeDocument/2006/relationships/tags" Target="../tags/tag796.xml"/><Relationship Id="rId2" Type="http://schemas.openxmlformats.org/officeDocument/2006/relationships/tags" Target="../tags/tag795.xml"/><Relationship Id="rId1" Type="http://schemas.openxmlformats.org/officeDocument/2006/relationships/tags" Target="../tags/tag79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972.xml"/><Relationship Id="rId8" Type="http://schemas.openxmlformats.org/officeDocument/2006/relationships/tags" Target="../tags/tag971.xml"/><Relationship Id="rId7" Type="http://schemas.openxmlformats.org/officeDocument/2006/relationships/tags" Target="../tags/tag970.xml"/><Relationship Id="rId6" Type="http://schemas.openxmlformats.org/officeDocument/2006/relationships/tags" Target="../tags/tag969.xml"/><Relationship Id="rId5" Type="http://schemas.openxmlformats.org/officeDocument/2006/relationships/image" Target="../media/image31.jpeg"/><Relationship Id="rId4" Type="http://schemas.openxmlformats.org/officeDocument/2006/relationships/tags" Target="../tags/tag968.xml"/><Relationship Id="rId3" Type="http://schemas.openxmlformats.org/officeDocument/2006/relationships/tags" Target="../tags/tag967.xml"/><Relationship Id="rId2" Type="http://schemas.openxmlformats.org/officeDocument/2006/relationships/tags" Target="../tags/tag966.xml"/><Relationship Id="rId19" Type="http://schemas.openxmlformats.org/officeDocument/2006/relationships/slideLayout" Target="../slideLayouts/slideLayout41.xml"/><Relationship Id="rId18" Type="http://schemas.openxmlformats.org/officeDocument/2006/relationships/tags" Target="../tags/tag979.xml"/><Relationship Id="rId17" Type="http://schemas.openxmlformats.org/officeDocument/2006/relationships/tags" Target="../tags/tag978.xml"/><Relationship Id="rId16" Type="http://schemas.openxmlformats.org/officeDocument/2006/relationships/tags" Target="../tags/tag977.xml"/><Relationship Id="rId15" Type="http://schemas.openxmlformats.org/officeDocument/2006/relationships/image" Target="../media/image33.jpeg"/><Relationship Id="rId14" Type="http://schemas.openxmlformats.org/officeDocument/2006/relationships/tags" Target="../tags/tag976.xml"/><Relationship Id="rId13" Type="http://schemas.openxmlformats.org/officeDocument/2006/relationships/tags" Target="../tags/tag975.xml"/><Relationship Id="rId12" Type="http://schemas.openxmlformats.org/officeDocument/2006/relationships/tags" Target="../tags/tag974.xml"/><Relationship Id="rId11" Type="http://schemas.openxmlformats.org/officeDocument/2006/relationships/tags" Target="../tags/tag973.xml"/><Relationship Id="rId10" Type="http://schemas.openxmlformats.org/officeDocument/2006/relationships/image" Target="../media/image32.png"/><Relationship Id="rId1" Type="http://schemas.openxmlformats.org/officeDocument/2006/relationships/tags" Target="../tags/tag96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988.xml"/><Relationship Id="rId8" Type="http://schemas.openxmlformats.org/officeDocument/2006/relationships/tags" Target="../tags/tag987.xml"/><Relationship Id="rId7" Type="http://schemas.openxmlformats.org/officeDocument/2006/relationships/tags" Target="../tags/tag986.xml"/><Relationship Id="rId6" Type="http://schemas.openxmlformats.org/officeDocument/2006/relationships/tags" Target="../tags/tag985.xml"/><Relationship Id="rId5" Type="http://schemas.openxmlformats.org/officeDocument/2006/relationships/tags" Target="../tags/tag984.xml"/><Relationship Id="rId4" Type="http://schemas.openxmlformats.org/officeDocument/2006/relationships/tags" Target="../tags/tag983.xml"/><Relationship Id="rId3" Type="http://schemas.openxmlformats.org/officeDocument/2006/relationships/tags" Target="../tags/tag982.xml"/><Relationship Id="rId2" Type="http://schemas.openxmlformats.org/officeDocument/2006/relationships/tags" Target="../tags/tag981.xml"/><Relationship Id="rId15" Type="http://schemas.openxmlformats.org/officeDocument/2006/relationships/slideLayout" Target="../slideLayouts/slideLayout40.xml"/><Relationship Id="rId14" Type="http://schemas.openxmlformats.org/officeDocument/2006/relationships/tags" Target="../tags/tag993.xml"/><Relationship Id="rId13" Type="http://schemas.openxmlformats.org/officeDocument/2006/relationships/tags" Target="../tags/tag992.xml"/><Relationship Id="rId12" Type="http://schemas.openxmlformats.org/officeDocument/2006/relationships/tags" Target="../tags/tag991.xml"/><Relationship Id="rId11" Type="http://schemas.openxmlformats.org/officeDocument/2006/relationships/tags" Target="../tags/tag990.xml"/><Relationship Id="rId10" Type="http://schemas.openxmlformats.org/officeDocument/2006/relationships/tags" Target="../tags/tag989.xml"/><Relationship Id="rId1" Type="http://schemas.openxmlformats.org/officeDocument/2006/relationships/tags" Target="../tags/tag980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8.xml"/><Relationship Id="rId3" Type="http://schemas.openxmlformats.org/officeDocument/2006/relationships/tags" Target="../tags/tag996.xml"/><Relationship Id="rId2" Type="http://schemas.openxmlformats.org/officeDocument/2006/relationships/tags" Target="../tags/tag995.xml"/><Relationship Id="rId1" Type="http://schemas.openxmlformats.org/officeDocument/2006/relationships/tags" Target="../tags/tag99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003.xml"/><Relationship Id="rId8" Type="http://schemas.openxmlformats.org/officeDocument/2006/relationships/tags" Target="../tags/tag1002.xml"/><Relationship Id="rId7" Type="http://schemas.openxmlformats.org/officeDocument/2006/relationships/image" Target="../media/image35.jpeg"/><Relationship Id="rId6" Type="http://schemas.openxmlformats.org/officeDocument/2006/relationships/tags" Target="../tags/tag1001.xml"/><Relationship Id="rId5" Type="http://schemas.openxmlformats.org/officeDocument/2006/relationships/tags" Target="../tags/tag1000.xml"/><Relationship Id="rId4" Type="http://schemas.openxmlformats.org/officeDocument/2006/relationships/tags" Target="../tags/tag999.xml"/><Relationship Id="rId3" Type="http://schemas.openxmlformats.org/officeDocument/2006/relationships/image" Target="../media/image34.jpeg"/><Relationship Id="rId2" Type="http://schemas.openxmlformats.org/officeDocument/2006/relationships/tags" Target="../tags/tag998.xml"/><Relationship Id="rId11" Type="http://schemas.openxmlformats.org/officeDocument/2006/relationships/slideLayout" Target="../slideLayouts/slideLayout39.xml"/><Relationship Id="rId10" Type="http://schemas.openxmlformats.org/officeDocument/2006/relationships/tags" Target="../tags/tag1004.xml"/><Relationship Id="rId1" Type="http://schemas.openxmlformats.org/officeDocument/2006/relationships/tags" Target="../tags/tag99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tags" Target="../tags/tag1012.xml"/><Relationship Id="rId7" Type="http://schemas.openxmlformats.org/officeDocument/2006/relationships/tags" Target="../tags/tag1011.xml"/><Relationship Id="rId6" Type="http://schemas.openxmlformats.org/officeDocument/2006/relationships/tags" Target="../tags/tag1010.xml"/><Relationship Id="rId5" Type="http://schemas.openxmlformats.org/officeDocument/2006/relationships/tags" Target="../tags/tag1009.xml"/><Relationship Id="rId4" Type="http://schemas.openxmlformats.org/officeDocument/2006/relationships/tags" Target="../tags/tag1008.xml"/><Relationship Id="rId3" Type="http://schemas.openxmlformats.org/officeDocument/2006/relationships/tags" Target="../tags/tag1007.xml"/><Relationship Id="rId2" Type="http://schemas.openxmlformats.org/officeDocument/2006/relationships/tags" Target="../tags/tag1006.xml"/><Relationship Id="rId1" Type="http://schemas.openxmlformats.org/officeDocument/2006/relationships/tags" Target="../tags/tag100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020.xml"/><Relationship Id="rId8" Type="http://schemas.openxmlformats.org/officeDocument/2006/relationships/tags" Target="../tags/tag1019.xml"/><Relationship Id="rId7" Type="http://schemas.openxmlformats.org/officeDocument/2006/relationships/tags" Target="../tags/tag1018.xml"/><Relationship Id="rId6" Type="http://schemas.openxmlformats.org/officeDocument/2006/relationships/tags" Target="../tags/tag1017.xml"/><Relationship Id="rId5" Type="http://schemas.openxmlformats.org/officeDocument/2006/relationships/image" Target="../media/image36.jpeg"/><Relationship Id="rId4" Type="http://schemas.openxmlformats.org/officeDocument/2006/relationships/tags" Target="../tags/tag1016.xml"/><Relationship Id="rId3" Type="http://schemas.openxmlformats.org/officeDocument/2006/relationships/tags" Target="../tags/tag1015.xml"/><Relationship Id="rId24" Type="http://schemas.openxmlformats.org/officeDocument/2006/relationships/slideLayout" Target="../slideLayouts/slideLayout37.xml"/><Relationship Id="rId23" Type="http://schemas.openxmlformats.org/officeDocument/2006/relationships/tags" Target="../tags/tag1031.xml"/><Relationship Id="rId22" Type="http://schemas.openxmlformats.org/officeDocument/2006/relationships/tags" Target="../tags/tag1030.xml"/><Relationship Id="rId21" Type="http://schemas.openxmlformats.org/officeDocument/2006/relationships/tags" Target="../tags/tag1029.xml"/><Relationship Id="rId20" Type="http://schemas.openxmlformats.org/officeDocument/2006/relationships/image" Target="../media/image39.jpeg"/><Relationship Id="rId2" Type="http://schemas.openxmlformats.org/officeDocument/2006/relationships/tags" Target="../tags/tag1014.xml"/><Relationship Id="rId19" Type="http://schemas.openxmlformats.org/officeDocument/2006/relationships/tags" Target="../tags/tag1028.xml"/><Relationship Id="rId18" Type="http://schemas.openxmlformats.org/officeDocument/2006/relationships/tags" Target="../tags/tag1027.xml"/><Relationship Id="rId17" Type="http://schemas.openxmlformats.org/officeDocument/2006/relationships/tags" Target="../tags/tag1026.xml"/><Relationship Id="rId16" Type="http://schemas.openxmlformats.org/officeDocument/2006/relationships/tags" Target="../tags/tag1025.xml"/><Relationship Id="rId15" Type="http://schemas.openxmlformats.org/officeDocument/2006/relationships/image" Target="../media/image38.jpeg"/><Relationship Id="rId14" Type="http://schemas.openxmlformats.org/officeDocument/2006/relationships/tags" Target="../tags/tag1024.xml"/><Relationship Id="rId13" Type="http://schemas.openxmlformats.org/officeDocument/2006/relationships/tags" Target="../tags/tag1023.xml"/><Relationship Id="rId12" Type="http://schemas.openxmlformats.org/officeDocument/2006/relationships/tags" Target="../tags/tag1022.xml"/><Relationship Id="rId11" Type="http://schemas.openxmlformats.org/officeDocument/2006/relationships/tags" Target="../tags/tag1021.xml"/><Relationship Id="rId10" Type="http://schemas.openxmlformats.org/officeDocument/2006/relationships/image" Target="../media/image37.jpeg"/><Relationship Id="rId1" Type="http://schemas.openxmlformats.org/officeDocument/2006/relationships/tags" Target="../tags/tag1013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040.xml"/><Relationship Id="rId8" Type="http://schemas.openxmlformats.org/officeDocument/2006/relationships/tags" Target="../tags/tag1039.xml"/><Relationship Id="rId7" Type="http://schemas.openxmlformats.org/officeDocument/2006/relationships/tags" Target="../tags/tag1038.xml"/><Relationship Id="rId6" Type="http://schemas.openxmlformats.org/officeDocument/2006/relationships/tags" Target="../tags/tag1037.xml"/><Relationship Id="rId5" Type="http://schemas.openxmlformats.org/officeDocument/2006/relationships/tags" Target="../tags/tag1036.xml"/><Relationship Id="rId4" Type="http://schemas.openxmlformats.org/officeDocument/2006/relationships/tags" Target="../tags/tag1035.xml"/><Relationship Id="rId3" Type="http://schemas.openxmlformats.org/officeDocument/2006/relationships/tags" Target="../tags/tag1034.xml"/><Relationship Id="rId2" Type="http://schemas.openxmlformats.org/officeDocument/2006/relationships/tags" Target="../tags/tag1033.xml"/><Relationship Id="rId12" Type="http://schemas.openxmlformats.org/officeDocument/2006/relationships/slideLayout" Target="../slideLayouts/slideLayout36.xml"/><Relationship Id="rId11" Type="http://schemas.openxmlformats.org/officeDocument/2006/relationships/tags" Target="../tags/tag1042.xml"/><Relationship Id="rId10" Type="http://schemas.openxmlformats.org/officeDocument/2006/relationships/tags" Target="../tags/tag1041.xml"/><Relationship Id="rId1" Type="http://schemas.openxmlformats.org/officeDocument/2006/relationships/tags" Target="../tags/tag103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051.xml"/><Relationship Id="rId8" Type="http://schemas.openxmlformats.org/officeDocument/2006/relationships/tags" Target="../tags/tag1050.xml"/><Relationship Id="rId7" Type="http://schemas.openxmlformats.org/officeDocument/2006/relationships/tags" Target="../tags/tag1049.xml"/><Relationship Id="rId6" Type="http://schemas.openxmlformats.org/officeDocument/2006/relationships/tags" Target="../tags/tag1048.xml"/><Relationship Id="rId5" Type="http://schemas.openxmlformats.org/officeDocument/2006/relationships/tags" Target="../tags/tag1047.xml"/><Relationship Id="rId4" Type="http://schemas.openxmlformats.org/officeDocument/2006/relationships/tags" Target="../tags/tag1046.xml"/><Relationship Id="rId3" Type="http://schemas.openxmlformats.org/officeDocument/2006/relationships/tags" Target="../tags/tag1045.xml"/><Relationship Id="rId2" Type="http://schemas.openxmlformats.org/officeDocument/2006/relationships/tags" Target="../tags/tag1044.xml"/><Relationship Id="rId16" Type="http://schemas.openxmlformats.org/officeDocument/2006/relationships/slideLayout" Target="../slideLayouts/slideLayout35.xml"/><Relationship Id="rId15" Type="http://schemas.openxmlformats.org/officeDocument/2006/relationships/tags" Target="../tags/tag1057.xml"/><Relationship Id="rId14" Type="http://schemas.openxmlformats.org/officeDocument/2006/relationships/tags" Target="../tags/tag1056.xml"/><Relationship Id="rId13" Type="http://schemas.openxmlformats.org/officeDocument/2006/relationships/tags" Target="../tags/tag1055.xml"/><Relationship Id="rId12" Type="http://schemas.openxmlformats.org/officeDocument/2006/relationships/tags" Target="../tags/tag1054.xml"/><Relationship Id="rId11" Type="http://schemas.openxmlformats.org/officeDocument/2006/relationships/tags" Target="../tags/tag1053.xml"/><Relationship Id="rId10" Type="http://schemas.openxmlformats.org/officeDocument/2006/relationships/tags" Target="../tags/tag1052.xml"/><Relationship Id="rId1" Type="http://schemas.openxmlformats.org/officeDocument/2006/relationships/tags" Target="../tags/tag1043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065.xml"/><Relationship Id="rId8" Type="http://schemas.openxmlformats.org/officeDocument/2006/relationships/tags" Target="../tags/tag1064.xml"/><Relationship Id="rId7" Type="http://schemas.openxmlformats.org/officeDocument/2006/relationships/tags" Target="../tags/tag1063.xml"/><Relationship Id="rId6" Type="http://schemas.openxmlformats.org/officeDocument/2006/relationships/tags" Target="../tags/tag1062.xml"/><Relationship Id="rId5" Type="http://schemas.openxmlformats.org/officeDocument/2006/relationships/image" Target="../media/image40.jpeg"/><Relationship Id="rId4" Type="http://schemas.openxmlformats.org/officeDocument/2006/relationships/tags" Target="../tags/tag1061.xml"/><Relationship Id="rId3" Type="http://schemas.openxmlformats.org/officeDocument/2006/relationships/tags" Target="../tags/tag1060.xml"/><Relationship Id="rId2" Type="http://schemas.openxmlformats.org/officeDocument/2006/relationships/tags" Target="../tags/tag1059.xml"/><Relationship Id="rId14" Type="http://schemas.openxmlformats.org/officeDocument/2006/relationships/slideLayout" Target="../slideLayouts/slideLayout34.xml"/><Relationship Id="rId13" Type="http://schemas.openxmlformats.org/officeDocument/2006/relationships/tags" Target="../tags/tag1068.xml"/><Relationship Id="rId12" Type="http://schemas.openxmlformats.org/officeDocument/2006/relationships/tags" Target="../tags/tag1067.xml"/><Relationship Id="rId11" Type="http://schemas.openxmlformats.org/officeDocument/2006/relationships/tags" Target="../tags/tag1066.xml"/><Relationship Id="rId10" Type="http://schemas.openxmlformats.org/officeDocument/2006/relationships/image" Target="../media/image41.jpeg"/><Relationship Id="rId1" Type="http://schemas.openxmlformats.org/officeDocument/2006/relationships/tags" Target="../tags/tag105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075.xml"/><Relationship Id="rId8" Type="http://schemas.openxmlformats.org/officeDocument/2006/relationships/tags" Target="../tags/tag1074.xml"/><Relationship Id="rId7" Type="http://schemas.openxmlformats.org/officeDocument/2006/relationships/image" Target="../media/image15.svg"/><Relationship Id="rId6" Type="http://schemas.openxmlformats.org/officeDocument/2006/relationships/image" Target="../media/image42.png"/><Relationship Id="rId5" Type="http://schemas.openxmlformats.org/officeDocument/2006/relationships/tags" Target="../tags/tag1073.xml"/><Relationship Id="rId4" Type="http://schemas.openxmlformats.org/officeDocument/2006/relationships/tags" Target="../tags/tag1072.xml"/><Relationship Id="rId3" Type="http://schemas.openxmlformats.org/officeDocument/2006/relationships/tags" Target="../tags/tag1071.xml"/><Relationship Id="rId2" Type="http://schemas.openxmlformats.org/officeDocument/2006/relationships/tags" Target="../tags/tag1070.xml"/><Relationship Id="rId18" Type="http://schemas.openxmlformats.org/officeDocument/2006/relationships/slideLayout" Target="../slideLayouts/slideLayout33.xml"/><Relationship Id="rId17" Type="http://schemas.openxmlformats.org/officeDocument/2006/relationships/tags" Target="../tags/tag1081.xml"/><Relationship Id="rId16" Type="http://schemas.openxmlformats.org/officeDocument/2006/relationships/tags" Target="../tags/tag1080.xml"/><Relationship Id="rId15" Type="http://schemas.openxmlformats.org/officeDocument/2006/relationships/tags" Target="../tags/tag1079.xml"/><Relationship Id="rId14" Type="http://schemas.openxmlformats.org/officeDocument/2006/relationships/image" Target="../media/image17.svg"/><Relationship Id="rId13" Type="http://schemas.openxmlformats.org/officeDocument/2006/relationships/image" Target="../media/image43.png"/><Relationship Id="rId12" Type="http://schemas.openxmlformats.org/officeDocument/2006/relationships/tags" Target="../tags/tag1078.xml"/><Relationship Id="rId11" Type="http://schemas.openxmlformats.org/officeDocument/2006/relationships/tags" Target="../tags/tag1077.xml"/><Relationship Id="rId10" Type="http://schemas.openxmlformats.org/officeDocument/2006/relationships/tags" Target="../tags/tag1076.xml"/><Relationship Id="rId1" Type="http://schemas.openxmlformats.org/officeDocument/2006/relationships/tags" Target="../tags/tag106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04.xml"/><Relationship Id="rId8" Type="http://schemas.openxmlformats.org/officeDocument/2006/relationships/tags" Target="../tags/tag803.xml"/><Relationship Id="rId7" Type="http://schemas.openxmlformats.org/officeDocument/2006/relationships/tags" Target="../tags/tag802.xml"/><Relationship Id="rId6" Type="http://schemas.openxmlformats.org/officeDocument/2006/relationships/tags" Target="../tags/tag801.xml"/><Relationship Id="rId5" Type="http://schemas.openxmlformats.org/officeDocument/2006/relationships/tags" Target="../tags/tag800.xml"/><Relationship Id="rId4" Type="http://schemas.openxmlformats.org/officeDocument/2006/relationships/tags" Target="../tags/tag799.xml"/><Relationship Id="rId3" Type="http://schemas.openxmlformats.org/officeDocument/2006/relationships/image" Target="../media/image1.jpeg"/><Relationship Id="rId2" Type="http://schemas.openxmlformats.org/officeDocument/2006/relationships/tags" Target="../tags/tag798.xml"/><Relationship Id="rId11" Type="http://schemas.openxmlformats.org/officeDocument/2006/relationships/slideLayout" Target="../slideLayouts/slideLayout57.xml"/><Relationship Id="rId10" Type="http://schemas.openxmlformats.org/officeDocument/2006/relationships/tags" Target="../tags/tag805.xml"/><Relationship Id="rId1" Type="http://schemas.openxmlformats.org/officeDocument/2006/relationships/tags" Target="../tags/tag797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088.xml"/><Relationship Id="rId8" Type="http://schemas.openxmlformats.org/officeDocument/2006/relationships/tags" Target="../tags/tag1087.xml"/><Relationship Id="rId7" Type="http://schemas.openxmlformats.org/officeDocument/2006/relationships/image" Target="../media/image15.svg"/><Relationship Id="rId6" Type="http://schemas.openxmlformats.org/officeDocument/2006/relationships/image" Target="../media/image42.png"/><Relationship Id="rId5" Type="http://schemas.openxmlformats.org/officeDocument/2006/relationships/tags" Target="../tags/tag1086.xml"/><Relationship Id="rId4" Type="http://schemas.openxmlformats.org/officeDocument/2006/relationships/tags" Target="../tags/tag1085.xml"/><Relationship Id="rId3" Type="http://schemas.openxmlformats.org/officeDocument/2006/relationships/tags" Target="../tags/tag1084.xml"/><Relationship Id="rId2" Type="http://schemas.openxmlformats.org/officeDocument/2006/relationships/tags" Target="../tags/tag1083.xml"/><Relationship Id="rId18" Type="http://schemas.openxmlformats.org/officeDocument/2006/relationships/slideLayout" Target="../slideLayouts/slideLayout32.xml"/><Relationship Id="rId17" Type="http://schemas.openxmlformats.org/officeDocument/2006/relationships/tags" Target="../tags/tag1094.xml"/><Relationship Id="rId16" Type="http://schemas.openxmlformats.org/officeDocument/2006/relationships/tags" Target="../tags/tag1093.xml"/><Relationship Id="rId15" Type="http://schemas.openxmlformats.org/officeDocument/2006/relationships/tags" Target="../tags/tag1092.xml"/><Relationship Id="rId14" Type="http://schemas.openxmlformats.org/officeDocument/2006/relationships/image" Target="../media/image6.svg"/><Relationship Id="rId13" Type="http://schemas.openxmlformats.org/officeDocument/2006/relationships/image" Target="../media/image27.png"/><Relationship Id="rId12" Type="http://schemas.openxmlformats.org/officeDocument/2006/relationships/tags" Target="../tags/tag1091.xml"/><Relationship Id="rId11" Type="http://schemas.openxmlformats.org/officeDocument/2006/relationships/tags" Target="../tags/tag1090.xml"/><Relationship Id="rId10" Type="http://schemas.openxmlformats.org/officeDocument/2006/relationships/tags" Target="../tags/tag1089.xml"/><Relationship Id="rId1" Type="http://schemas.openxmlformats.org/officeDocument/2006/relationships/tags" Target="../tags/tag1082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102.xml"/><Relationship Id="rId8" Type="http://schemas.openxmlformats.org/officeDocument/2006/relationships/tags" Target="../tags/tag1101.xml"/><Relationship Id="rId7" Type="http://schemas.openxmlformats.org/officeDocument/2006/relationships/tags" Target="../tags/tag1100.xml"/><Relationship Id="rId6" Type="http://schemas.openxmlformats.org/officeDocument/2006/relationships/tags" Target="../tags/tag1099.xml"/><Relationship Id="rId5" Type="http://schemas.openxmlformats.org/officeDocument/2006/relationships/image" Target="../media/image44.jpeg"/><Relationship Id="rId4" Type="http://schemas.openxmlformats.org/officeDocument/2006/relationships/tags" Target="../tags/tag1098.xml"/><Relationship Id="rId3" Type="http://schemas.openxmlformats.org/officeDocument/2006/relationships/tags" Target="../tags/tag1097.xml"/><Relationship Id="rId2" Type="http://schemas.openxmlformats.org/officeDocument/2006/relationships/tags" Target="../tags/tag1096.xml"/><Relationship Id="rId14" Type="http://schemas.openxmlformats.org/officeDocument/2006/relationships/slideLayout" Target="../slideLayouts/slideLayout31.xml"/><Relationship Id="rId13" Type="http://schemas.openxmlformats.org/officeDocument/2006/relationships/tags" Target="../tags/tag1105.xml"/><Relationship Id="rId12" Type="http://schemas.openxmlformats.org/officeDocument/2006/relationships/tags" Target="../tags/tag1104.xml"/><Relationship Id="rId11" Type="http://schemas.openxmlformats.org/officeDocument/2006/relationships/tags" Target="../tags/tag1103.xml"/><Relationship Id="rId10" Type="http://schemas.openxmlformats.org/officeDocument/2006/relationships/image" Target="../media/image45.jpeg"/><Relationship Id="rId1" Type="http://schemas.openxmlformats.org/officeDocument/2006/relationships/tags" Target="../tags/tag1095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8.xml"/><Relationship Id="rId3" Type="http://schemas.openxmlformats.org/officeDocument/2006/relationships/tags" Target="../tags/tag1108.xml"/><Relationship Id="rId2" Type="http://schemas.openxmlformats.org/officeDocument/2006/relationships/tags" Target="../tags/tag1107.xml"/><Relationship Id="rId1" Type="http://schemas.openxmlformats.org/officeDocument/2006/relationships/tags" Target="../tags/tag110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jpeg"/><Relationship Id="rId8" Type="http://schemas.openxmlformats.org/officeDocument/2006/relationships/tags" Target="../tags/tag1115.xml"/><Relationship Id="rId7" Type="http://schemas.openxmlformats.org/officeDocument/2006/relationships/tags" Target="../tags/tag1114.xml"/><Relationship Id="rId6" Type="http://schemas.openxmlformats.org/officeDocument/2006/relationships/tags" Target="../tags/tag1113.xml"/><Relationship Id="rId5" Type="http://schemas.openxmlformats.org/officeDocument/2006/relationships/tags" Target="../tags/tag1112.xml"/><Relationship Id="rId4" Type="http://schemas.openxmlformats.org/officeDocument/2006/relationships/image" Target="../media/image46.jpeg"/><Relationship Id="rId3" Type="http://schemas.openxmlformats.org/officeDocument/2006/relationships/tags" Target="../tags/tag1111.xml"/><Relationship Id="rId2" Type="http://schemas.openxmlformats.org/officeDocument/2006/relationships/tags" Target="../tags/tag1110.xml"/><Relationship Id="rId13" Type="http://schemas.openxmlformats.org/officeDocument/2006/relationships/slideLayout" Target="../slideLayouts/slideLayout30.xml"/><Relationship Id="rId12" Type="http://schemas.openxmlformats.org/officeDocument/2006/relationships/tags" Target="../tags/tag1118.xml"/><Relationship Id="rId11" Type="http://schemas.openxmlformats.org/officeDocument/2006/relationships/tags" Target="../tags/tag1117.xml"/><Relationship Id="rId10" Type="http://schemas.openxmlformats.org/officeDocument/2006/relationships/tags" Target="../tags/tag1116.xml"/><Relationship Id="rId1" Type="http://schemas.openxmlformats.org/officeDocument/2006/relationships/tags" Target="../tags/tag1109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jpeg"/><Relationship Id="rId8" Type="http://schemas.openxmlformats.org/officeDocument/2006/relationships/tags" Target="../tags/tag1125.xml"/><Relationship Id="rId7" Type="http://schemas.openxmlformats.org/officeDocument/2006/relationships/tags" Target="../tags/tag1124.xml"/><Relationship Id="rId6" Type="http://schemas.openxmlformats.org/officeDocument/2006/relationships/tags" Target="../tags/tag1123.xml"/><Relationship Id="rId5" Type="http://schemas.openxmlformats.org/officeDocument/2006/relationships/tags" Target="../tags/tag1122.xml"/><Relationship Id="rId4" Type="http://schemas.openxmlformats.org/officeDocument/2006/relationships/image" Target="../media/image48.jpeg"/><Relationship Id="rId3" Type="http://schemas.openxmlformats.org/officeDocument/2006/relationships/tags" Target="../tags/tag1121.xml"/><Relationship Id="rId2" Type="http://schemas.openxmlformats.org/officeDocument/2006/relationships/tags" Target="../tags/tag1120.xml"/><Relationship Id="rId13" Type="http://schemas.openxmlformats.org/officeDocument/2006/relationships/slideLayout" Target="../slideLayouts/slideLayout29.xml"/><Relationship Id="rId12" Type="http://schemas.openxmlformats.org/officeDocument/2006/relationships/tags" Target="../tags/tag1128.xml"/><Relationship Id="rId11" Type="http://schemas.openxmlformats.org/officeDocument/2006/relationships/tags" Target="../tags/tag1127.xml"/><Relationship Id="rId10" Type="http://schemas.openxmlformats.org/officeDocument/2006/relationships/tags" Target="../tags/tag1126.xml"/><Relationship Id="rId1" Type="http://schemas.openxmlformats.org/officeDocument/2006/relationships/tags" Target="../tags/tag1119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136.xml"/><Relationship Id="rId8" Type="http://schemas.openxmlformats.org/officeDocument/2006/relationships/tags" Target="../tags/tag1135.xml"/><Relationship Id="rId7" Type="http://schemas.openxmlformats.org/officeDocument/2006/relationships/tags" Target="../tags/tag1134.xml"/><Relationship Id="rId6" Type="http://schemas.openxmlformats.org/officeDocument/2006/relationships/tags" Target="../tags/tag1133.xml"/><Relationship Id="rId5" Type="http://schemas.openxmlformats.org/officeDocument/2006/relationships/tags" Target="../tags/tag1132.xml"/><Relationship Id="rId4" Type="http://schemas.openxmlformats.org/officeDocument/2006/relationships/image" Target="../media/image50.jpeg"/><Relationship Id="rId3" Type="http://schemas.openxmlformats.org/officeDocument/2006/relationships/tags" Target="../tags/tag1131.xml"/><Relationship Id="rId2" Type="http://schemas.openxmlformats.org/officeDocument/2006/relationships/tags" Target="../tags/tag1130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1137.xml"/><Relationship Id="rId1" Type="http://schemas.openxmlformats.org/officeDocument/2006/relationships/tags" Target="../tags/tag1129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146.xml"/><Relationship Id="rId8" Type="http://schemas.openxmlformats.org/officeDocument/2006/relationships/tags" Target="../tags/tag1145.xml"/><Relationship Id="rId7" Type="http://schemas.openxmlformats.org/officeDocument/2006/relationships/tags" Target="../tags/tag1144.xml"/><Relationship Id="rId6" Type="http://schemas.openxmlformats.org/officeDocument/2006/relationships/tags" Target="../tags/tag1143.xml"/><Relationship Id="rId5" Type="http://schemas.openxmlformats.org/officeDocument/2006/relationships/tags" Target="../tags/tag1142.xml"/><Relationship Id="rId4" Type="http://schemas.openxmlformats.org/officeDocument/2006/relationships/tags" Target="../tags/tag1141.xml"/><Relationship Id="rId3" Type="http://schemas.openxmlformats.org/officeDocument/2006/relationships/tags" Target="../tags/tag1140.xml"/><Relationship Id="rId20" Type="http://schemas.openxmlformats.org/officeDocument/2006/relationships/slideLayout" Target="../slideLayouts/slideLayout27.xml"/><Relationship Id="rId2" Type="http://schemas.openxmlformats.org/officeDocument/2006/relationships/tags" Target="../tags/tag1139.xml"/><Relationship Id="rId19" Type="http://schemas.openxmlformats.org/officeDocument/2006/relationships/tags" Target="../tags/tag1156.xml"/><Relationship Id="rId18" Type="http://schemas.openxmlformats.org/officeDocument/2006/relationships/tags" Target="../tags/tag1155.xml"/><Relationship Id="rId17" Type="http://schemas.openxmlformats.org/officeDocument/2006/relationships/tags" Target="../tags/tag1154.xml"/><Relationship Id="rId16" Type="http://schemas.openxmlformats.org/officeDocument/2006/relationships/tags" Target="../tags/tag1153.xml"/><Relationship Id="rId15" Type="http://schemas.openxmlformats.org/officeDocument/2006/relationships/tags" Target="../tags/tag1152.xml"/><Relationship Id="rId14" Type="http://schemas.openxmlformats.org/officeDocument/2006/relationships/tags" Target="../tags/tag1151.xml"/><Relationship Id="rId13" Type="http://schemas.openxmlformats.org/officeDocument/2006/relationships/tags" Target="../tags/tag1150.xml"/><Relationship Id="rId12" Type="http://schemas.openxmlformats.org/officeDocument/2006/relationships/tags" Target="../tags/tag1149.xml"/><Relationship Id="rId11" Type="http://schemas.openxmlformats.org/officeDocument/2006/relationships/tags" Target="../tags/tag1148.xml"/><Relationship Id="rId10" Type="http://schemas.openxmlformats.org/officeDocument/2006/relationships/tags" Target="../tags/tag1147.xml"/><Relationship Id="rId1" Type="http://schemas.openxmlformats.org/officeDocument/2006/relationships/tags" Target="../tags/tag1138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jpeg"/><Relationship Id="rId8" Type="http://schemas.openxmlformats.org/officeDocument/2006/relationships/tags" Target="../tags/tag1163.xml"/><Relationship Id="rId7" Type="http://schemas.openxmlformats.org/officeDocument/2006/relationships/tags" Target="../tags/tag1162.xml"/><Relationship Id="rId6" Type="http://schemas.openxmlformats.org/officeDocument/2006/relationships/tags" Target="../tags/tag1161.xml"/><Relationship Id="rId5" Type="http://schemas.openxmlformats.org/officeDocument/2006/relationships/tags" Target="../tags/tag1160.xml"/><Relationship Id="rId4" Type="http://schemas.openxmlformats.org/officeDocument/2006/relationships/image" Target="../media/image51.jpeg"/><Relationship Id="rId3" Type="http://schemas.openxmlformats.org/officeDocument/2006/relationships/tags" Target="../tags/tag1159.xml"/><Relationship Id="rId2" Type="http://schemas.openxmlformats.org/officeDocument/2006/relationships/tags" Target="../tags/tag1158.xml"/><Relationship Id="rId13" Type="http://schemas.openxmlformats.org/officeDocument/2006/relationships/slideLayout" Target="../slideLayouts/slideLayout26.xml"/><Relationship Id="rId12" Type="http://schemas.openxmlformats.org/officeDocument/2006/relationships/tags" Target="../tags/tag1166.xml"/><Relationship Id="rId11" Type="http://schemas.openxmlformats.org/officeDocument/2006/relationships/tags" Target="../tags/tag1165.xml"/><Relationship Id="rId10" Type="http://schemas.openxmlformats.org/officeDocument/2006/relationships/tags" Target="../tags/tag1164.xml"/><Relationship Id="rId1" Type="http://schemas.openxmlformats.org/officeDocument/2006/relationships/tags" Target="../tags/tag1157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175.xml"/><Relationship Id="rId8" Type="http://schemas.openxmlformats.org/officeDocument/2006/relationships/tags" Target="../tags/tag1174.xml"/><Relationship Id="rId7" Type="http://schemas.openxmlformats.org/officeDocument/2006/relationships/tags" Target="../tags/tag1173.xml"/><Relationship Id="rId6" Type="http://schemas.openxmlformats.org/officeDocument/2006/relationships/tags" Target="../tags/tag1172.xml"/><Relationship Id="rId5" Type="http://schemas.openxmlformats.org/officeDocument/2006/relationships/tags" Target="../tags/tag1171.xml"/><Relationship Id="rId4" Type="http://schemas.openxmlformats.org/officeDocument/2006/relationships/tags" Target="../tags/tag1170.xml"/><Relationship Id="rId3" Type="http://schemas.openxmlformats.org/officeDocument/2006/relationships/tags" Target="../tags/tag1169.xml"/><Relationship Id="rId2" Type="http://schemas.openxmlformats.org/officeDocument/2006/relationships/tags" Target="../tags/tag1168.xml"/><Relationship Id="rId14" Type="http://schemas.openxmlformats.org/officeDocument/2006/relationships/slideLayout" Target="../slideLayouts/slideLayout25.xml"/><Relationship Id="rId13" Type="http://schemas.openxmlformats.org/officeDocument/2006/relationships/tags" Target="../tags/tag1179.xml"/><Relationship Id="rId12" Type="http://schemas.openxmlformats.org/officeDocument/2006/relationships/tags" Target="../tags/tag1178.xml"/><Relationship Id="rId11" Type="http://schemas.openxmlformats.org/officeDocument/2006/relationships/tags" Target="../tags/tag1177.xml"/><Relationship Id="rId10" Type="http://schemas.openxmlformats.org/officeDocument/2006/relationships/tags" Target="../tags/tag1176.xml"/><Relationship Id="rId1" Type="http://schemas.openxmlformats.org/officeDocument/2006/relationships/tags" Target="../tags/tag1167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187.xml"/><Relationship Id="rId8" Type="http://schemas.openxmlformats.org/officeDocument/2006/relationships/tags" Target="../tags/tag1186.xml"/><Relationship Id="rId7" Type="http://schemas.openxmlformats.org/officeDocument/2006/relationships/tags" Target="../tags/tag1185.xml"/><Relationship Id="rId6" Type="http://schemas.openxmlformats.org/officeDocument/2006/relationships/tags" Target="../tags/tag1184.xml"/><Relationship Id="rId5" Type="http://schemas.openxmlformats.org/officeDocument/2006/relationships/tags" Target="../tags/tag1183.xml"/><Relationship Id="rId4" Type="http://schemas.openxmlformats.org/officeDocument/2006/relationships/image" Target="../media/image53.jpeg"/><Relationship Id="rId3" Type="http://schemas.openxmlformats.org/officeDocument/2006/relationships/tags" Target="../tags/tag1182.xml"/><Relationship Id="rId2" Type="http://schemas.openxmlformats.org/officeDocument/2006/relationships/tags" Target="../tags/tag1181.xml"/><Relationship Id="rId19" Type="http://schemas.openxmlformats.org/officeDocument/2006/relationships/slideLayout" Target="../slideLayouts/slideLayout24.xml"/><Relationship Id="rId18" Type="http://schemas.openxmlformats.org/officeDocument/2006/relationships/tags" Target="../tags/tag1196.xml"/><Relationship Id="rId17" Type="http://schemas.openxmlformats.org/officeDocument/2006/relationships/tags" Target="../tags/tag1195.xml"/><Relationship Id="rId16" Type="http://schemas.openxmlformats.org/officeDocument/2006/relationships/tags" Target="../tags/tag1194.xml"/><Relationship Id="rId15" Type="http://schemas.openxmlformats.org/officeDocument/2006/relationships/tags" Target="../tags/tag1193.xml"/><Relationship Id="rId14" Type="http://schemas.openxmlformats.org/officeDocument/2006/relationships/tags" Target="../tags/tag1192.xml"/><Relationship Id="rId13" Type="http://schemas.openxmlformats.org/officeDocument/2006/relationships/tags" Target="../tags/tag1191.xml"/><Relationship Id="rId12" Type="http://schemas.openxmlformats.org/officeDocument/2006/relationships/tags" Target="../tags/tag1190.xml"/><Relationship Id="rId11" Type="http://schemas.openxmlformats.org/officeDocument/2006/relationships/tags" Target="../tags/tag1189.xml"/><Relationship Id="rId10" Type="http://schemas.openxmlformats.org/officeDocument/2006/relationships/tags" Target="../tags/tag1188.xml"/><Relationship Id="rId1" Type="http://schemas.openxmlformats.org/officeDocument/2006/relationships/tags" Target="../tags/tag1180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8.xml"/><Relationship Id="rId3" Type="http://schemas.openxmlformats.org/officeDocument/2006/relationships/tags" Target="../tags/tag808.xml"/><Relationship Id="rId2" Type="http://schemas.openxmlformats.org/officeDocument/2006/relationships/tags" Target="../tags/tag807.xml"/><Relationship Id="rId1" Type="http://schemas.openxmlformats.org/officeDocument/2006/relationships/tags" Target="../tags/tag806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8.xml"/><Relationship Id="rId3" Type="http://schemas.openxmlformats.org/officeDocument/2006/relationships/tags" Target="../tags/tag1199.xml"/><Relationship Id="rId2" Type="http://schemas.openxmlformats.org/officeDocument/2006/relationships/tags" Target="../tags/tag1198.xml"/><Relationship Id="rId1" Type="http://schemas.openxmlformats.org/officeDocument/2006/relationships/tags" Target="../tags/tag1197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207.xml"/><Relationship Id="rId8" Type="http://schemas.openxmlformats.org/officeDocument/2006/relationships/tags" Target="../tags/tag1206.xml"/><Relationship Id="rId7" Type="http://schemas.openxmlformats.org/officeDocument/2006/relationships/tags" Target="../tags/tag1205.xml"/><Relationship Id="rId6" Type="http://schemas.openxmlformats.org/officeDocument/2006/relationships/tags" Target="../tags/tag1204.xml"/><Relationship Id="rId5" Type="http://schemas.openxmlformats.org/officeDocument/2006/relationships/tags" Target="../tags/tag1203.xml"/><Relationship Id="rId4" Type="http://schemas.openxmlformats.org/officeDocument/2006/relationships/tags" Target="../tags/tag1202.xml"/><Relationship Id="rId3" Type="http://schemas.openxmlformats.org/officeDocument/2006/relationships/image" Target="../media/image54.jpeg"/><Relationship Id="rId2" Type="http://schemas.openxmlformats.org/officeDocument/2006/relationships/tags" Target="../tags/tag1201.xml"/><Relationship Id="rId13" Type="http://schemas.openxmlformats.org/officeDocument/2006/relationships/slideLayout" Target="../slideLayouts/slideLayout23.xml"/><Relationship Id="rId12" Type="http://schemas.openxmlformats.org/officeDocument/2006/relationships/tags" Target="../tags/tag1210.xml"/><Relationship Id="rId11" Type="http://schemas.openxmlformats.org/officeDocument/2006/relationships/tags" Target="../tags/tag1209.xml"/><Relationship Id="rId10" Type="http://schemas.openxmlformats.org/officeDocument/2006/relationships/tags" Target="../tags/tag1208.xml"/><Relationship Id="rId1" Type="http://schemas.openxmlformats.org/officeDocument/2006/relationships/tags" Target="../tags/tag1200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216.xml"/><Relationship Id="rId8" Type="http://schemas.openxmlformats.org/officeDocument/2006/relationships/tags" Target="../tags/tag1215.xml"/><Relationship Id="rId7" Type="http://schemas.openxmlformats.org/officeDocument/2006/relationships/image" Target="../media/image4.svg"/><Relationship Id="rId6" Type="http://schemas.openxmlformats.org/officeDocument/2006/relationships/image" Target="../media/image26.png"/><Relationship Id="rId5" Type="http://schemas.openxmlformats.org/officeDocument/2006/relationships/tags" Target="../tags/tag1214.xml"/><Relationship Id="rId4" Type="http://schemas.openxmlformats.org/officeDocument/2006/relationships/tags" Target="../tags/tag1213.xml"/><Relationship Id="rId3" Type="http://schemas.openxmlformats.org/officeDocument/2006/relationships/image" Target="../media/image55.jpeg"/><Relationship Id="rId2" Type="http://schemas.openxmlformats.org/officeDocument/2006/relationships/tags" Target="../tags/tag1212.xml"/><Relationship Id="rId17" Type="http://schemas.openxmlformats.org/officeDocument/2006/relationships/slideLayout" Target="../slideLayouts/slideLayout56.xml"/><Relationship Id="rId16" Type="http://schemas.openxmlformats.org/officeDocument/2006/relationships/tags" Target="../tags/tag1221.xml"/><Relationship Id="rId15" Type="http://schemas.openxmlformats.org/officeDocument/2006/relationships/tags" Target="../tags/tag1220.xml"/><Relationship Id="rId14" Type="http://schemas.openxmlformats.org/officeDocument/2006/relationships/tags" Target="../tags/tag1219.xml"/><Relationship Id="rId13" Type="http://schemas.openxmlformats.org/officeDocument/2006/relationships/image" Target="../media/image6.svg"/><Relationship Id="rId12" Type="http://schemas.openxmlformats.org/officeDocument/2006/relationships/image" Target="../media/image27.png"/><Relationship Id="rId11" Type="http://schemas.openxmlformats.org/officeDocument/2006/relationships/tags" Target="../tags/tag1218.xml"/><Relationship Id="rId10" Type="http://schemas.openxmlformats.org/officeDocument/2006/relationships/tags" Target="../tags/tag1217.xml"/><Relationship Id="rId1" Type="http://schemas.openxmlformats.org/officeDocument/2006/relationships/tags" Target="../tags/tag1211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229.xml"/><Relationship Id="rId8" Type="http://schemas.openxmlformats.org/officeDocument/2006/relationships/tags" Target="../tags/tag1228.xml"/><Relationship Id="rId7" Type="http://schemas.openxmlformats.org/officeDocument/2006/relationships/tags" Target="../tags/tag1227.xml"/><Relationship Id="rId6" Type="http://schemas.openxmlformats.org/officeDocument/2006/relationships/tags" Target="../tags/tag1226.xml"/><Relationship Id="rId5" Type="http://schemas.openxmlformats.org/officeDocument/2006/relationships/image" Target="../media/image56.jpeg"/><Relationship Id="rId4" Type="http://schemas.openxmlformats.org/officeDocument/2006/relationships/tags" Target="../tags/tag1225.xml"/><Relationship Id="rId3" Type="http://schemas.openxmlformats.org/officeDocument/2006/relationships/tags" Target="../tags/tag1224.xml"/><Relationship Id="rId24" Type="http://schemas.openxmlformats.org/officeDocument/2006/relationships/slideLayout" Target="../slideLayouts/slideLayout22.xml"/><Relationship Id="rId23" Type="http://schemas.openxmlformats.org/officeDocument/2006/relationships/tags" Target="../tags/tag1240.xml"/><Relationship Id="rId22" Type="http://schemas.openxmlformats.org/officeDocument/2006/relationships/tags" Target="../tags/tag1239.xml"/><Relationship Id="rId21" Type="http://schemas.openxmlformats.org/officeDocument/2006/relationships/tags" Target="../tags/tag1238.xml"/><Relationship Id="rId20" Type="http://schemas.openxmlformats.org/officeDocument/2006/relationships/image" Target="../media/image59.jpeg"/><Relationship Id="rId2" Type="http://schemas.openxmlformats.org/officeDocument/2006/relationships/tags" Target="../tags/tag1223.xml"/><Relationship Id="rId19" Type="http://schemas.openxmlformats.org/officeDocument/2006/relationships/tags" Target="../tags/tag1237.xml"/><Relationship Id="rId18" Type="http://schemas.openxmlformats.org/officeDocument/2006/relationships/tags" Target="../tags/tag1236.xml"/><Relationship Id="rId17" Type="http://schemas.openxmlformats.org/officeDocument/2006/relationships/tags" Target="../tags/tag1235.xml"/><Relationship Id="rId16" Type="http://schemas.openxmlformats.org/officeDocument/2006/relationships/tags" Target="../tags/tag1234.xml"/><Relationship Id="rId15" Type="http://schemas.openxmlformats.org/officeDocument/2006/relationships/image" Target="../media/image58.jpeg"/><Relationship Id="rId14" Type="http://schemas.openxmlformats.org/officeDocument/2006/relationships/tags" Target="../tags/tag1233.xml"/><Relationship Id="rId13" Type="http://schemas.openxmlformats.org/officeDocument/2006/relationships/tags" Target="../tags/tag1232.xml"/><Relationship Id="rId12" Type="http://schemas.openxmlformats.org/officeDocument/2006/relationships/tags" Target="../tags/tag1231.xml"/><Relationship Id="rId11" Type="http://schemas.openxmlformats.org/officeDocument/2006/relationships/tags" Target="../tags/tag1230.xml"/><Relationship Id="rId10" Type="http://schemas.openxmlformats.org/officeDocument/2006/relationships/image" Target="../media/image57.jpeg"/><Relationship Id="rId1" Type="http://schemas.openxmlformats.org/officeDocument/2006/relationships/tags" Target="../tags/tag1222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247.xml"/><Relationship Id="rId8" Type="http://schemas.openxmlformats.org/officeDocument/2006/relationships/tags" Target="../tags/tag1246.xml"/><Relationship Id="rId7" Type="http://schemas.openxmlformats.org/officeDocument/2006/relationships/tags" Target="../tags/tag1245.xml"/><Relationship Id="rId6" Type="http://schemas.openxmlformats.org/officeDocument/2006/relationships/image" Target="../media/image15.svg"/><Relationship Id="rId5" Type="http://schemas.openxmlformats.org/officeDocument/2006/relationships/image" Target="../media/image42.png"/><Relationship Id="rId4" Type="http://schemas.openxmlformats.org/officeDocument/2006/relationships/tags" Target="../tags/tag1244.xml"/><Relationship Id="rId3" Type="http://schemas.openxmlformats.org/officeDocument/2006/relationships/tags" Target="../tags/tag1243.xml"/><Relationship Id="rId20" Type="http://schemas.openxmlformats.org/officeDocument/2006/relationships/slideLayout" Target="../slideLayouts/slideLayout21.xml"/><Relationship Id="rId2" Type="http://schemas.openxmlformats.org/officeDocument/2006/relationships/tags" Target="../tags/tag1242.xml"/><Relationship Id="rId19" Type="http://schemas.openxmlformats.org/officeDocument/2006/relationships/tags" Target="../tags/tag1253.xml"/><Relationship Id="rId18" Type="http://schemas.openxmlformats.org/officeDocument/2006/relationships/tags" Target="../tags/tag1252.xml"/><Relationship Id="rId17" Type="http://schemas.openxmlformats.org/officeDocument/2006/relationships/tags" Target="../tags/tag1251.xml"/><Relationship Id="rId16" Type="http://schemas.openxmlformats.org/officeDocument/2006/relationships/image" Target="../media/image19.svg"/><Relationship Id="rId15" Type="http://schemas.openxmlformats.org/officeDocument/2006/relationships/image" Target="../media/image60.png"/><Relationship Id="rId14" Type="http://schemas.openxmlformats.org/officeDocument/2006/relationships/tags" Target="../tags/tag1250.xml"/><Relationship Id="rId13" Type="http://schemas.openxmlformats.org/officeDocument/2006/relationships/tags" Target="../tags/tag1249.xml"/><Relationship Id="rId12" Type="http://schemas.openxmlformats.org/officeDocument/2006/relationships/tags" Target="../tags/tag1248.xml"/><Relationship Id="rId11" Type="http://schemas.openxmlformats.org/officeDocument/2006/relationships/image" Target="../media/image17.svg"/><Relationship Id="rId10" Type="http://schemas.openxmlformats.org/officeDocument/2006/relationships/image" Target="../media/image43.png"/><Relationship Id="rId1" Type="http://schemas.openxmlformats.org/officeDocument/2006/relationships/tags" Target="../tags/tag1241.xml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tags" Target="../tags/tag1258.xml"/><Relationship Id="rId5" Type="http://schemas.openxmlformats.org/officeDocument/2006/relationships/tags" Target="../tags/tag1257.xml"/><Relationship Id="rId4" Type="http://schemas.openxmlformats.org/officeDocument/2006/relationships/tags" Target="../tags/tag1256.xml"/><Relationship Id="rId3" Type="http://schemas.openxmlformats.org/officeDocument/2006/relationships/image" Target="../media/image61.jpeg"/><Relationship Id="rId2" Type="http://schemas.openxmlformats.org/officeDocument/2006/relationships/tags" Target="../tags/tag1255.xml"/><Relationship Id="rId1" Type="http://schemas.openxmlformats.org/officeDocument/2006/relationships/tags" Target="../tags/tag1254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267.xml"/><Relationship Id="rId8" Type="http://schemas.openxmlformats.org/officeDocument/2006/relationships/tags" Target="../tags/tag1266.xml"/><Relationship Id="rId7" Type="http://schemas.openxmlformats.org/officeDocument/2006/relationships/tags" Target="../tags/tag1265.xml"/><Relationship Id="rId6" Type="http://schemas.openxmlformats.org/officeDocument/2006/relationships/tags" Target="../tags/tag1264.xml"/><Relationship Id="rId5" Type="http://schemas.openxmlformats.org/officeDocument/2006/relationships/tags" Target="../tags/tag1263.xml"/><Relationship Id="rId4" Type="http://schemas.openxmlformats.org/officeDocument/2006/relationships/tags" Target="../tags/tag1262.xml"/><Relationship Id="rId3" Type="http://schemas.openxmlformats.org/officeDocument/2006/relationships/tags" Target="../tags/tag1261.xml"/><Relationship Id="rId2" Type="http://schemas.openxmlformats.org/officeDocument/2006/relationships/tags" Target="../tags/tag1260.xml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1259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275.xml"/><Relationship Id="rId8" Type="http://schemas.openxmlformats.org/officeDocument/2006/relationships/tags" Target="../tags/tag1274.xml"/><Relationship Id="rId7" Type="http://schemas.openxmlformats.org/officeDocument/2006/relationships/tags" Target="../tags/tag1273.xml"/><Relationship Id="rId6" Type="http://schemas.openxmlformats.org/officeDocument/2006/relationships/tags" Target="../tags/tag1272.xml"/><Relationship Id="rId5" Type="http://schemas.openxmlformats.org/officeDocument/2006/relationships/tags" Target="../tags/tag1271.xml"/><Relationship Id="rId4" Type="http://schemas.openxmlformats.org/officeDocument/2006/relationships/image" Target="../media/image62.jpeg"/><Relationship Id="rId3" Type="http://schemas.openxmlformats.org/officeDocument/2006/relationships/tags" Target="../tags/tag1270.xml"/><Relationship Id="rId2" Type="http://schemas.openxmlformats.org/officeDocument/2006/relationships/tags" Target="../tags/tag1269.xml"/><Relationship Id="rId15" Type="http://schemas.openxmlformats.org/officeDocument/2006/relationships/slideLayout" Target="../slideLayouts/slideLayout48.xml"/><Relationship Id="rId14" Type="http://schemas.openxmlformats.org/officeDocument/2006/relationships/tags" Target="../tags/tag1280.xml"/><Relationship Id="rId13" Type="http://schemas.openxmlformats.org/officeDocument/2006/relationships/tags" Target="../tags/tag1279.xml"/><Relationship Id="rId12" Type="http://schemas.openxmlformats.org/officeDocument/2006/relationships/tags" Target="../tags/tag1278.xml"/><Relationship Id="rId11" Type="http://schemas.openxmlformats.org/officeDocument/2006/relationships/tags" Target="../tags/tag1277.xml"/><Relationship Id="rId10" Type="http://schemas.openxmlformats.org/officeDocument/2006/relationships/tags" Target="../tags/tag1276.xml"/><Relationship Id="rId1" Type="http://schemas.openxmlformats.org/officeDocument/2006/relationships/tags" Target="../tags/tag1268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4.jpeg"/><Relationship Id="rId8" Type="http://schemas.openxmlformats.org/officeDocument/2006/relationships/tags" Target="../tags/tag1287.xml"/><Relationship Id="rId7" Type="http://schemas.openxmlformats.org/officeDocument/2006/relationships/tags" Target="../tags/tag1286.xml"/><Relationship Id="rId6" Type="http://schemas.openxmlformats.org/officeDocument/2006/relationships/tags" Target="../tags/tag1285.xml"/><Relationship Id="rId5" Type="http://schemas.openxmlformats.org/officeDocument/2006/relationships/tags" Target="../tags/tag1284.xml"/><Relationship Id="rId4" Type="http://schemas.openxmlformats.org/officeDocument/2006/relationships/image" Target="../media/image63.jpeg"/><Relationship Id="rId3" Type="http://schemas.openxmlformats.org/officeDocument/2006/relationships/tags" Target="../tags/tag1283.xml"/><Relationship Id="rId2" Type="http://schemas.openxmlformats.org/officeDocument/2006/relationships/tags" Target="../tags/tag1282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294.xml"/><Relationship Id="rId16" Type="http://schemas.openxmlformats.org/officeDocument/2006/relationships/tags" Target="../tags/tag1293.xml"/><Relationship Id="rId15" Type="http://schemas.openxmlformats.org/officeDocument/2006/relationships/tags" Target="../tags/tag1292.xml"/><Relationship Id="rId14" Type="http://schemas.openxmlformats.org/officeDocument/2006/relationships/image" Target="../media/image37.jpeg"/><Relationship Id="rId13" Type="http://schemas.openxmlformats.org/officeDocument/2006/relationships/tags" Target="../tags/tag1291.xml"/><Relationship Id="rId12" Type="http://schemas.openxmlformats.org/officeDocument/2006/relationships/tags" Target="../tags/tag1290.xml"/><Relationship Id="rId11" Type="http://schemas.openxmlformats.org/officeDocument/2006/relationships/tags" Target="../tags/tag1289.xml"/><Relationship Id="rId10" Type="http://schemas.openxmlformats.org/officeDocument/2006/relationships/tags" Target="../tags/tag1288.xml"/><Relationship Id="rId1" Type="http://schemas.openxmlformats.org/officeDocument/2006/relationships/tags" Target="../tags/tag1281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6.jpeg"/><Relationship Id="rId8" Type="http://schemas.openxmlformats.org/officeDocument/2006/relationships/tags" Target="../tags/tag1301.xml"/><Relationship Id="rId7" Type="http://schemas.openxmlformats.org/officeDocument/2006/relationships/tags" Target="../tags/tag1300.xml"/><Relationship Id="rId6" Type="http://schemas.openxmlformats.org/officeDocument/2006/relationships/tags" Target="../tags/tag1299.xml"/><Relationship Id="rId5" Type="http://schemas.openxmlformats.org/officeDocument/2006/relationships/tags" Target="../tags/tag1298.xml"/><Relationship Id="rId4" Type="http://schemas.openxmlformats.org/officeDocument/2006/relationships/image" Target="../media/image65.jpeg"/><Relationship Id="rId3" Type="http://schemas.openxmlformats.org/officeDocument/2006/relationships/tags" Target="../tags/tag1297.xml"/><Relationship Id="rId23" Type="http://schemas.openxmlformats.org/officeDocument/2006/relationships/slideLayout" Target="../slideLayouts/slideLayout17.xml"/><Relationship Id="rId22" Type="http://schemas.openxmlformats.org/officeDocument/2006/relationships/tags" Target="../tags/tag1312.xml"/><Relationship Id="rId21" Type="http://schemas.openxmlformats.org/officeDocument/2006/relationships/tags" Target="../tags/tag1311.xml"/><Relationship Id="rId20" Type="http://schemas.openxmlformats.org/officeDocument/2006/relationships/tags" Target="../tags/tag1310.xml"/><Relationship Id="rId2" Type="http://schemas.openxmlformats.org/officeDocument/2006/relationships/tags" Target="../tags/tag1296.xml"/><Relationship Id="rId19" Type="http://schemas.openxmlformats.org/officeDocument/2006/relationships/image" Target="../media/image68.jpeg"/><Relationship Id="rId18" Type="http://schemas.openxmlformats.org/officeDocument/2006/relationships/tags" Target="../tags/tag1309.xml"/><Relationship Id="rId17" Type="http://schemas.openxmlformats.org/officeDocument/2006/relationships/tags" Target="../tags/tag1308.xml"/><Relationship Id="rId16" Type="http://schemas.openxmlformats.org/officeDocument/2006/relationships/tags" Target="../tags/tag1307.xml"/><Relationship Id="rId15" Type="http://schemas.openxmlformats.org/officeDocument/2006/relationships/tags" Target="../tags/tag1306.xml"/><Relationship Id="rId14" Type="http://schemas.openxmlformats.org/officeDocument/2006/relationships/image" Target="../media/image67.jpeg"/><Relationship Id="rId13" Type="http://schemas.openxmlformats.org/officeDocument/2006/relationships/tags" Target="../tags/tag1305.xml"/><Relationship Id="rId12" Type="http://schemas.openxmlformats.org/officeDocument/2006/relationships/tags" Target="../tags/tag1304.xml"/><Relationship Id="rId11" Type="http://schemas.openxmlformats.org/officeDocument/2006/relationships/tags" Target="../tags/tag1303.xml"/><Relationship Id="rId10" Type="http://schemas.openxmlformats.org/officeDocument/2006/relationships/tags" Target="../tags/tag1302.xml"/><Relationship Id="rId1" Type="http://schemas.openxmlformats.org/officeDocument/2006/relationships/tags" Target="../tags/tag129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14.xml"/><Relationship Id="rId8" Type="http://schemas.openxmlformats.org/officeDocument/2006/relationships/tags" Target="../tags/tag813.xml"/><Relationship Id="rId7" Type="http://schemas.openxmlformats.org/officeDocument/2006/relationships/image" Target="../media/image4.svg"/><Relationship Id="rId6" Type="http://schemas.openxmlformats.org/officeDocument/2006/relationships/image" Target="../media/image3.png"/><Relationship Id="rId5" Type="http://schemas.openxmlformats.org/officeDocument/2006/relationships/tags" Target="../tags/tag812.xml"/><Relationship Id="rId4" Type="http://schemas.openxmlformats.org/officeDocument/2006/relationships/tags" Target="../tags/tag811.xml"/><Relationship Id="rId3" Type="http://schemas.openxmlformats.org/officeDocument/2006/relationships/image" Target="../media/image2.jpeg"/><Relationship Id="rId2" Type="http://schemas.openxmlformats.org/officeDocument/2006/relationships/tags" Target="../tags/tag810.xml"/><Relationship Id="rId17" Type="http://schemas.openxmlformats.org/officeDocument/2006/relationships/slideLayout" Target="../slideLayouts/slideLayout56.xml"/><Relationship Id="rId16" Type="http://schemas.openxmlformats.org/officeDocument/2006/relationships/tags" Target="../tags/tag819.xml"/><Relationship Id="rId15" Type="http://schemas.openxmlformats.org/officeDocument/2006/relationships/tags" Target="../tags/tag818.xml"/><Relationship Id="rId14" Type="http://schemas.openxmlformats.org/officeDocument/2006/relationships/tags" Target="../tags/tag817.xml"/><Relationship Id="rId13" Type="http://schemas.openxmlformats.org/officeDocument/2006/relationships/image" Target="../media/image6.svg"/><Relationship Id="rId12" Type="http://schemas.openxmlformats.org/officeDocument/2006/relationships/image" Target="../media/image5.png"/><Relationship Id="rId11" Type="http://schemas.openxmlformats.org/officeDocument/2006/relationships/tags" Target="../tags/tag816.xml"/><Relationship Id="rId10" Type="http://schemas.openxmlformats.org/officeDocument/2006/relationships/tags" Target="../tags/tag815.xml"/><Relationship Id="rId1" Type="http://schemas.openxmlformats.org/officeDocument/2006/relationships/tags" Target="../tags/tag809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8.xml"/><Relationship Id="rId3" Type="http://schemas.openxmlformats.org/officeDocument/2006/relationships/tags" Target="../tags/tag1315.xml"/><Relationship Id="rId2" Type="http://schemas.openxmlformats.org/officeDocument/2006/relationships/tags" Target="../tags/tag1314.xml"/><Relationship Id="rId1" Type="http://schemas.openxmlformats.org/officeDocument/2006/relationships/tags" Target="../tags/tag1313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1323.xml"/><Relationship Id="rId8" Type="http://schemas.openxmlformats.org/officeDocument/2006/relationships/tags" Target="../tags/tag1322.xml"/><Relationship Id="rId7" Type="http://schemas.openxmlformats.org/officeDocument/2006/relationships/tags" Target="../tags/tag1321.xml"/><Relationship Id="rId6" Type="http://schemas.openxmlformats.org/officeDocument/2006/relationships/tags" Target="../tags/tag1320.xml"/><Relationship Id="rId5" Type="http://schemas.openxmlformats.org/officeDocument/2006/relationships/tags" Target="../tags/tag1319.xml"/><Relationship Id="rId4" Type="http://schemas.openxmlformats.org/officeDocument/2006/relationships/tags" Target="../tags/tag1318.xml"/><Relationship Id="rId3" Type="http://schemas.openxmlformats.org/officeDocument/2006/relationships/image" Target="../media/image69.jpeg"/><Relationship Id="rId2" Type="http://schemas.openxmlformats.org/officeDocument/2006/relationships/tags" Target="../tags/tag1317.xml"/><Relationship Id="rId10" Type="http://schemas.openxmlformats.org/officeDocument/2006/relationships/slideLayout" Target="../slideLayouts/slideLayout16.xml"/><Relationship Id="rId1" Type="http://schemas.openxmlformats.org/officeDocument/2006/relationships/tags" Target="../tags/tag1316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1331.xml"/><Relationship Id="rId8" Type="http://schemas.openxmlformats.org/officeDocument/2006/relationships/tags" Target="../tags/tag1330.xml"/><Relationship Id="rId7" Type="http://schemas.openxmlformats.org/officeDocument/2006/relationships/tags" Target="../tags/tag1329.xml"/><Relationship Id="rId6" Type="http://schemas.openxmlformats.org/officeDocument/2006/relationships/tags" Target="../tags/tag1328.xml"/><Relationship Id="rId5" Type="http://schemas.openxmlformats.org/officeDocument/2006/relationships/tags" Target="../tags/tag1327.xml"/><Relationship Id="rId4" Type="http://schemas.openxmlformats.org/officeDocument/2006/relationships/tags" Target="../tags/tag1326.xml"/><Relationship Id="rId3" Type="http://schemas.openxmlformats.org/officeDocument/2006/relationships/image" Target="../media/image70.jpeg"/><Relationship Id="rId2" Type="http://schemas.openxmlformats.org/officeDocument/2006/relationships/tags" Target="../tags/tag1325.xml"/><Relationship Id="rId11" Type="http://schemas.openxmlformats.org/officeDocument/2006/relationships/slideLayout" Target="../slideLayouts/slideLayout15.xml"/><Relationship Id="rId10" Type="http://schemas.openxmlformats.org/officeDocument/2006/relationships/tags" Target="../tags/tag1332.xml"/><Relationship Id="rId1" Type="http://schemas.openxmlformats.org/officeDocument/2006/relationships/tags" Target="../tags/tag1324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1340.xml"/><Relationship Id="rId8" Type="http://schemas.openxmlformats.org/officeDocument/2006/relationships/tags" Target="../tags/tag1339.xml"/><Relationship Id="rId7" Type="http://schemas.openxmlformats.org/officeDocument/2006/relationships/tags" Target="../tags/tag1338.xml"/><Relationship Id="rId6" Type="http://schemas.openxmlformats.org/officeDocument/2006/relationships/tags" Target="../tags/tag1337.xml"/><Relationship Id="rId5" Type="http://schemas.openxmlformats.org/officeDocument/2006/relationships/tags" Target="../tags/tag1336.xml"/><Relationship Id="rId4" Type="http://schemas.openxmlformats.org/officeDocument/2006/relationships/image" Target="../media/image71.jpeg"/><Relationship Id="rId3" Type="http://schemas.openxmlformats.org/officeDocument/2006/relationships/tags" Target="../tags/tag1335.xml"/><Relationship Id="rId2" Type="http://schemas.openxmlformats.org/officeDocument/2006/relationships/tags" Target="../tags/tag1334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1341.xml"/><Relationship Id="rId1" Type="http://schemas.openxmlformats.org/officeDocument/2006/relationships/tags" Target="../tags/tag1333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1349.xml"/><Relationship Id="rId8" Type="http://schemas.openxmlformats.org/officeDocument/2006/relationships/tags" Target="../tags/tag1348.xml"/><Relationship Id="rId7" Type="http://schemas.openxmlformats.org/officeDocument/2006/relationships/tags" Target="../tags/tag1347.xml"/><Relationship Id="rId6" Type="http://schemas.openxmlformats.org/officeDocument/2006/relationships/tags" Target="../tags/tag1346.xml"/><Relationship Id="rId5" Type="http://schemas.openxmlformats.org/officeDocument/2006/relationships/image" Target="../media/image72.jpeg"/><Relationship Id="rId4" Type="http://schemas.openxmlformats.org/officeDocument/2006/relationships/tags" Target="../tags/tag1345.xml"/><Relationship Id="rId3" Type="http://schemas.openxmlformats.org/officeDocument/2006/relationships/tags" Target="../tags/tag1344.xml"/><Relationship Id="rId24" Type="http://schemas.openxmlformats.org/officeDocument/2006/relationships/slideLayout" Target="../slideLayouts/slideLayout13.xml"/><Relationship Id="rId23" Type="http://schemas.openxmlformats.org/officeDocument/2006/relationships/tags" Target="../tags/tag1360.xml"/><Relationship Id="rId22" Type="http://schemas.openxmlformats.org/officeDocument/2006/relationships/tags" Target="../tags/tag1359.xml"/><Relationship Id="rId21" Type="http://schemas.openxmlformats.org/officeDocument/2006/relationships/tags" Target="../tags/tag1358.xml"/><Relationship Id="rId20" Type="http://schemas.openxmlformats.org/officeDocument/2006/relationships/image" Target="../media/image75.jpeg"/><Relationship Id="rId2" Type="http://schemas.openxmlformats.org/officeDocument/2006/relationships/tags" Target="../tags/tag1343.xml"/><Relationship Id="rId19" Type="http://schemas.openxmlformats.org/officeDocument/2006/relationships/tags" Target="../tags/tag1357.xml"/><Relationship Id="rId18" Type="http://schemas.openxmlformats.org/officeDocument/2006/relationships/tags" Target="../tags/tag1356.xml"/><Relationship Id="rId17" Type="http://schemas.openxmlformats.org/officeDocument/2006/relationships/tags" Target="../tags/tag1355.xml"/><Relationship Id="rId16" Type="http://schemas.openxmlformats.org/officeDocument/2006/relationships/tags" Target="../tags/tag1354.xml"/><Relationship Id="rId15" Type="http://schemas.openxmlformats.org/officeDocument/2006/relationships/image" Target="../media/image74.jpeg"/><Relationship Id="rId14" Type="http://schemas.openxmlformats.org/officeDocument/2006/relationships/tags" Target="../tags/tag1353.xml"/><Relationship Id="rId13" Type="http://schemas.openxmlformats.org/officeDocument/2006/relationships/tags" Target="../tags/tag1352.xml"/><Relationship Id="rId12" Type="http://schemas.openxmlformats.org/officeDocument/2006/relationships/tags" Target="../tags/tag1351.xml"/><Relationship Id="rId11" Type="http://schemas.openxmlformats.org/officeDocument/2006/relationships/tags" Target="../tags/tag1350.xml"/><Relationship Id="rId10" Type="http://schemas.openxmlformats.org/officeDocument/2006/relationships/image" Target="../media/image73.jpeg"/><Relationship Id="rId1" Type="http://schemas.openxmlformats.org/officeDocument/2006/relationships/tags" Target="../tags/tag1342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1368.xml"/><Relationship Id="rId8" Type="http://schemas.openxmlformats.org/officeDocument/2006/relationships/tags" Target="../tags/tag1367.xml"/><Relationship Id="rId7" Type="http://schemas.openxmlformats.org/officeDocument/2006/relationships/tags" Target="../tags/tag1366.xml"/><Relationship Id="rId6" Type="http://schemas.openxmlformats.org/officeDocument/2006/relationships/tags" Target="../tags/tag1365.xml"/><Relationship Id="rId5" Type="http://schemas.openxmlformats.org/officeDocument/2006/relationships/tags" Target="../tags/tag1364.xml"/><Relationship Id="rId4" Type="http://schemas.openxmlformats.org/officeDocument/2006/relationships/tags" Target="../tags/tag1363.xml"/><Relationship Id="rId3" Type="http://schemas.openxmlformats.org/officeDocument/2006/relationships/image" Target="../media/image76.jpeg"/><Relationship Id="rId2" Type="http://schemas.openxmlformats.org/officeDocument/2006/relationships/tags" Target="../tags/tag1362.xml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1369.xml"/><Relationship Id="rId1" Type="http://schemas.openxmlformats.org/officeDocument/2006/relationships/tags" Target="../tags/tag1361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1377.xml"/><Relationship Id="rId8" Type="http://schemas.openxmlformats.org/officeDocument/2006/relationships/tags" Target="../tags/tag1376.xml"/><Relationship Id="rId7" Type="http://schemas.openxmlformats.org/officeDocument/2006/relationships/tags" Target="../tags/tag1375.xml"/><Relationship Id="rId6" Type="http://schemas.openxmlformats.org/officeDocument/2006/relationships/tags" Target="../tags/tag1374.xml"/><Relationship Id="rId5" Type="http://schemas.openxmlformats.org/officeDocument/2006/relationships/image" Target="../media/image77.jpeg"/><Relationship Id="rId4" Type="http://schemas.openxmlformats.org/officeDocument/2006/relationships/tags" Target="../tags/tag1373.xml"/><Relationship Id="rId3" Type="http://schemas.openxmlformats.org/officeDocument/2006/relationships/tags" Target="../tags/tag1372.xml"/><Relationship Id="rId2" Type="http://schemas.openxmlformats.org/officeDocument/2006/relationships/tags" Target="../tags/tag1371.xml"/><Relationship Id="rId19" Type="http://schemas.openxmlformats.org/officeDocument/2006/relationships/slideLayout" Target="../slideLayouts/slideLayout11.xml"/><Relationship Id="rId18" Type="http://schemas.openxmlformats.org/officeDocument/2006/relationships/tags" Target="../tags/tag1384.xml"/><Relationship Id="rId17" Type="http://schemas.openxmlformats.org/officeDocument/2006/relationships/tags" Target="../tags/tag1383.xml"/><Relationship Id="rId16" Type="http://schemas.openxmlformats.org/officeDocument/2006/relationships/tags" Target="../tags/tag1382.xml"/><Relationship Id="rId15" Type="http://schemas.openxmlformats.org/officeDocument/2006/relationships/image" Target="../media/image79.jpeg"/><Relationship Id="rId14" Type="http://schemas.openxmlformats.org/officeDocument/2006/relationships/tags" Target="../tags/tag1381.xml"/><Relationship Id="rId13" Type="http://schemas.openxmlformats.org/officeDocument/2006/relationships/tags" Target="../tags/tag1380.xml"/><Relationship Id="rId12" Type="http://schemas.openxmlformats.org/officeDocument/2006/relationships/tags" Target="../tags/tag1379.xml"/><Relationship Id="rId11" Type="http://schemas.openxmlformats.org/officeDocument/2006/relationships/tags" Target="../tags/tag1378.xml"/><Relationship Id="rId10" Type="http://schemas.openxmlformats.org/officeDocument/2006/relationships/image" Target="../media/image78.jpeg"/><Relationship Id="rId1" Type="http://schemas.openxmlformats.org/officeDocument/2006/relationships/tags" Target="../tags/tag1370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tags" Target="../tags/tag1391.xml"/><Relationship Id="rId8" Type="http://schemas.openxmlformats.org/officeDocument/2006/relationships/tags" Target="../tags/tag1390.xml"/><Relationship Id="rId7" Type="http://schemas.openxmlformats.org/officeDocument/2006/relationships/image" Target="../media/image4.svg"/><Relationship Id="rId6" Type="http://schemas.openxmlformats.org/officeDocument/2006/relationships/image" Target="../media/image26.png"/><Relationship Id="rId5" Type="http://schemas.openxmlformats.org/officeDocument/2006/relationships/tags" Target="../tags/tag1389.xml"/><Relationship Id="rId4" Type="http://schemas.openxmlformats.org/officeDocument/2006/relationships/tags" Target="../tags/tag1388.xml"/><Relationship Id="rId3" Type="http://schemas.openxmlformats.org/officeDocument/2006/relationships/tags" Target="../tags/tag1387.xml"/><Relationship Id="rId2" Type="http://schemas.openxmlformats.org/officeDocument/2006/relationships/tags" Target="../tags/tag1386.xml"/><Relationship Id="rId18" Type="http://schemas.openxmlformats.org/officeDocument/2006/relationships/slideLayout" Target="../slideLayouts/slideLayout44.xml"/><Relationship Id="rId17" Type="http://schemas.openxmlformats.org/officeDocument/2006/relationships/tags" Target="../tags/tag1397.xml"/><Relationship Id="rId16" Type="http://schemas.openxmlformats.org/officeDocument/2006/relationships/tags" Target="../tags/tag1396.xml"/><Relationship Id="rId15" Type="http://schemas.openxmlformats.org/officeDocument/2006/relationships/tags" Target="../tags/tag1395.xml"/><Relationship Id="rId14" Type="http://schemas.openxmlformats.org/officeDocument/2006/relationships/image" Target="../media/image6.svg"/><Relationship Id="rId13" Type="http://schemas.openxmlformats.org/officeDocument/2006/relationships/image" Target="../media/image27.png"/><Relationship Id="rId12" Type="http://schemas.openxmlformats.org/officeDocument/2006/relationships/tags" Target="../tags/tag1394.xml"/><Relationship Id="rId11" Type="http://schemas.openxmlformats.org/officeDocument/2006/relationships/tags" Target="../tags/tag1393.xml"/><Relationship Id="rId10" Type="http://schemas.openxmlformats.org/officeDocument/2006/relationships/tags" Target="../tags/tag1392.xml"/><Relationship Id="rId1" Type="http://schemas.openxmlformats.org/officeDocument/2006/relationships/tags" Target="../tags/tag1385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9.xml"/><Relationship Id="rId3" Type="http://schemas.openxmlformats.org/officeDocument/2006/relationships/tags" Target="../tags/tag1400.xml"/><Relationship Id="rId2" Type="http://schemas.openxmlformats.org/officeDocument/2006/relationships/tags" Target="../tags/tag1399.xml"/><Relationship Id="rId1" Type="http://schemas.openxmlformats.org/officeDocument/2006/relationships/tags" Target="../tags/tag139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826.xml"/><Relationship Id="rId7" Type="http://schemas.openxmlformats.org/officeDocument/2006/relationships/tags" Target="../tags/tag825.xml"/><Relationship Id="rId6" Type="http://schemas.openxmlformats.org/officeDocument/2006/relationships/tags" Target="../tags/tag824.xml"/><Relationship Id="rId5" Type="http://schemas.openxmlformats.org/officeDocument/2006/relationships/tags" Target="../tags/tag823.xml"/><Relationship Id="rId4" Type="http://schemas.openxmlformats.org/officeDocument/2006/relationships/image" Target="../media/image7.jpeg"/><Relationship Id="rId3" Type="http://schemas.openxmlformats.org/officeDocument/2006/relationships/tags" Target="../tags/tag822.xml"/><Relationship Id="rId2" Type="http://schemas.openxmlformats.org/officeDocument/2006/relationships/tags" Target="../tags/tag821.xml"/><Relationship Id="rId18" Type="http://schemas.openxmlformats.org/officeDocument/2006/relationships/slideLayout" Target="../slideLayouts/slideLayout55.xml"/><Relationship Id="rId17" Type="http://schemas.openxmlformats.org/officeDocument/2006/relationships/tags" Target="../tags/tag833.xml"/><Relationship Id="rId16" Type="http://schemas.openxmlformats.org/officeDocument/2006/relationships/tags" Target="../tags/tag832.xml"/><Relationship Id="rId15" Type="http://schemas.openxmlformats.org/officeDocument/2006/relationships/tags" Target="../tags/tag831.xml"/><Relationship Id="rId14" Type="http://schemas.openxmlformats.org/officeDocument/2006/relationships/image" Target="../media/image9.jpeg"/><Relationship Id="rId13" Type="http://schemas.openxmlformats.org/officeDocument/2006/relationships/tags" Target="../tags/tag830.xml"/><Relationship Id="rId12" Type="http://schemas.openxmlformats.org/officeDocument/2006/relationships/tags" Target="../tags/tag829.xml"/><Relationship Id="rId11" Type="http://schemas.openxmlformats.org/officeDocument/2006/relationships/tags" Target="../tags/tag828.xml"/><Relationship Id="rId10" Type="http://schemas.openxmlformats.org/officeDocument/2006/relationships/tags" Target="../tags/tag827.xml"/><Relationship Id="rId1" Type="http://schemas.openxmlformats.org/officeDocument/2006/relationships/tags" Target="../tags/tag82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41.xml"/><Relationship Id="rId8" Type="http://schemas.openxmlformats.org/officeDocument/2006/relationships/tags" Target="../tags/tag840.xml"/><Relationship Id="rId7" Type="http://schemas.openxmlformats.org/officeDocument/2006/relationships/tags" Target="../tags/tag839.xml"/><Relationship Id="rId6" Type="http://schemas.openxmlformats.org/officeDocument/2006/relationships/tags" Target="../tags/tag838.xml"/><Relationship Id="rId5" Type="http://schemas.openxmlformats.org/officeDocument/2006/relationships/image" Target="../media/image10.jpeg"/><Relationship Id="rId4" Type="http://schemas.openxmlformats.org/officeDocument/2006/relationships/tags" Target="../tags/tag837.xml"/><Relationship Id="rId3" Type="http://schemas.openxmlformats.org/officeDocument/2006/relationships/tags" Target="../tags/tag836.xml"/><Relationship Id="rId2" Type="http://schemas.openxmlformats.org/officeDocument/2006/relationships/tags" Target="../tags/tag835.xml"/><Relationship Id="rId14" Type="http://schemas.openxmlformats.org/officeDocument/2006/relationships/slideLayout" Target="../slideLayouts/slideLayout54.xml"/><Relationship Id="rId13" Type="http://schemas.openxmlformats.org/officeDocument/2006/relationships/tags" Target="../tags/tag844.xml"/><Relationship Id="rId12" Type="http://schemas.openxmlformats.org/officeDocument/2006/relationships/tags" Target="../tags/tag843.xml"/><Relationship Id="rId11" Type="http://schemas.openxmlformats.org/officeDocument/2006/relationships/tags" Target="../tags/tag842.xml"/><Relationship Id="rId10" Type="http://schemas.openxmlformats.org/officeDocument/2006/relationships/image" Target="../media/image11.jpeg"/><Relationship Id="rId1" Type="http://schemas.openxmlformats.org/officeDocument/2006/relationships/tags" Target="../tags/tag83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7" Type="http://schemas.openxmlformats.org/officeDocument/2006/relationships/tags" Target="../tags/tag850.xml"/><Relationship Id="rId6" Type="http://schemas.openxmlformats.org/officeDocument/2006/relationships/tags" Target="../tags/tag849.xml"/><Relationship Id="rId5" Type="http://schemas.openxmlformats.org/officeDocument/2006/relationships/tags" Target="../tags/tag848.xml"/><Relationship Id="rId4" Type="http://schemas.openxmlformats.org/officeDocument/2006/relationships/tags" Target="../tags/tag847.xml"/><Relationship Id="rId3" Type="http://schemas.openxmlformats.org/officeDocument/2006/relationships/image" Target="../media/image12.jpeg"/><Relationship Id="rId2" Type="http://schemas.openxmlformats.org/officeDocument/2006/relationships/tags" Target="../tags/tag846.xml"/><Relationship Id="rId1" Type="http://schemas.openxmlformats.org/officeDocument/2006/relationships/tags" Target="../tags/tag84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58.xml"/><Relationship Id="rId8" Type="http://schemas.openxmlformats.org/officeDocument/2006/relationships/tags" Target="../tags/tag857.xml"/><Relationship Id="rId7" Type="http://schemas.openxmlformats.org/officeDocument/2006/relationships/tags" Target="../tags/tag856.xml"/><Relationship Id="rId6" Type="http://schemas.openxmlformats.org/officeDocument/2006/relationships/tags" Target="../tags/tag855.xml"/><Relationship Id="rId5" Type="http://schemas.openxmlformats.org/officeDocument/2006/relationships/tags" Target="../tags/tag854.xml"/><Relationship Id="rId4" Type="http://schemas.openxmlformats.org/officeDocument/2006/relationships/tags" Target="../tags/tag853.xml"/><Relationship Id="rId3" Type="http://schemas.openxmlformats.org/officeDocument/2006/relationships/image" Target="../media/image13.jpeg"/><Relationship Id="rId2" Type="http://schemas.openxmlformats.org/officeDocument/2006/relationships/tags" Target="../tags/tag852.xml"/><Relationship Id="rId11" Type="http://schemas.openxmlformats.org/officeDocument/2006/relationships/slideLayout" Target="../slideLayouts/slideLayout52.xml"/><Relationship Id="rId10" Type="http://schemas.openxmlformats.org/officeDocument/2006/relationships/tags" Target="../tags/tag859.xml"/><Relationship Id="rId1" Type="http://schemas.openxmlformats.org/officeDocument/2006/relationships/tags" Target="../tags/tag8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第7章 信息检索应用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758440" cy="1828800"/>
          </a:xfrm>
        </p:spPr>
        <p:txBody>
          <a:bodyPr>
            <a:normAutofit/>
          </a:bodyPr>
          <a:p>
            <a:r>
              <a:rPr lang="en-US" altLang="zh-CN" sz="3000"/>
              <a:t>7.1.2 </a:t>
            </a:r>
            <a:r>
              <a:rPr lang="zh-CN" altLang="en-US" sz="3000"/>
              <a:t>创新创业项目的市场调查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 </a:t>
            </a:r>
            <a:r>
              <a:rPr lang="zh-CN" altLang="en-US"/>
              <a:t>线上调查方法具有成本低、覆盖广的优势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4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73245" y="1803400"/>
            <a:ext cx="1219200" cy="12192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问卷调查平台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问卷星专业设计分析，腾讯问卷善用微信生态，金数据重数据安全与样本管理。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5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72300" y="1803400"/>
            <a:ext cx="1219200" cy="12192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社交媒体监测</a:t>
            </a:r>
            <a:endParaRPr lang="zh-CN" altLang="en-US" sz="19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微博抓热点，小红书看体验，抖音B站懂年轻消费，知乎深挖见解。</a:t>
            </a:r>
            <a:endParaRPr lang="zh-CN" altLang="en-US"/>
          </a:p>
        </p:txBody>
      </p:sp>
      <p:pic>
        <p:nvPicPr>
          <p:cNvPr id="16" name="图片占位符 15"/>
          <p:cNvPicPr/>
          <p:nvPr>
            <p:ph type="pic" idx="16396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571355" y="1803400"/>
            <a:ext cx="1219200" cy="12192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电商平台数据分析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淘宝京东销量评价映射需求，生意参谋京东数智助力竞品分析。</a:t>
            </a:r>
            <a:endParaRPr lang="zh-CN" altLang="en-US"/>
          </a:p>
        </p:txBody>
      </p:sp>
    </p:spTree>
    <p:custDataLst>
      <p:tags r:id="rId19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7.1.2 </a:t>
            </a:r>
            <a:r>
              <a:rPr lang="zh-CN" altLang="en-US" sz="2700"/>
              <a:t>创新创业项目的市场调查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 </a:t>
            </a:r>
            <a:r>
              <a:rPr lang="zh-CN" altLang="en-US"/>
              <a:t>线下调查能获得更详实的市场信息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实地观察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在商超、专卖店等地，全程跟踪记录消费者行为特征，选取典型场景。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深度访谈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设计结构化提纲，选合适场所，备录音工具，注意引导不诱导，充分准备。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焦点小组讨论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挑选6-8名代表性参与者，设讨论主题，备产品样品，专业主持人引导。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神秘顾客调查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设计详观察表，覆盖服务全流程，培训调查员，确保评价标准统一。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7.1.2 </a:t>
            </a:r>
            <a:r>
              <a:rPr lang="zh-CN" altLang="en-US"/>
              <a:t>创新创业项目的市场调查</a:t>
            </a:r>
            <a:endParaRPr lang="zh-CN" altLang="en-US"/>
          </a:p>
        </p:txBody>
      </p:sp>
      <p:pic>
        <p:nvPicPr>
          <p:cNvPr id="3" name="内容占位符 2" descr="538d04aa-e4a6-11f0-9a62-9a63e0e0438a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24681" b="24681"/>
          <a:stretch>
            <a:fillRect/>
          </a:stretch>
        </p:blipFill>
        <p:spPr>
          <a:xfrm>
            <a:off x="609600" y="3149600"/>
            <a:ext cx="10972800" cy="3098800"/>
          </a:xfrm>
          <a:custGeom>
            <a:avLst/>
            <a:gdLst>
              <a:gd name="connisteX0" fmla="*/ 0 w 10972800"/>
              <a:gd name="connsiteY0" fmla="*/ 203200 h 3098800"/>
              <a:gd name="connisteX1" fmla="*/ 203200 w 10972800"/>
              <a:gd name="connsiteY1" fmla="*/ 0 h 3098800"/>
              <a:gd name="connisteX2" fmla="*/ 10769600 w 10972800"/>
              <a:gd name="connsiteY2" fmla="*/ 0 h 3098800"/>
              <a:gd name="connisteX3" fmla="*/ 10972800 w 10972800"/>
              <a:gd name="connsiteY3" fmla="*/ 203200 h 3098800"/>
              <a:gd name="connisteX4" fmla="*/ 10972800 w 10972800"/>
              <a:gd name="connsiteY4" fmla="*/ 2895600 h 3098800"/>
              <a:gd name="connisteX5" fmla="*/ 10769600 w 10972800"/>
              <a:gd name="connsiteY5" fmla="*/ 3098800 h 3098800"/>
              <a:gd name="connisteX6" fmla="*/ 203200 w 10972800"/>
              <a:gd name="connsiteY6" fmla="*/ 3098800 h 3098800"/>
              <a:gd name="connisteX7" fmla="*/ 0 w 10972800"/>
              <a:gd name="connsiteY7" fmla="*/ 2895600 h 3098800"/>
              <a:gd name="connisteX8" fmla="*/ 0 w 109728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895600"/>
                </a:lnTo>
                <a:cubicBezTo>
                  <a:pt x="10972800" y="3007824"/>
                  <a:pt x="10881824" y="3098800"/>
                  <a:pt x="107696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 </a:t>
            </a:r>
            <a:r>
              <a:rPr lang="zh-CN" altLang="en-US"/>
              <a:t>二手数据收集要注意来源的权威性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二手数据可从政府统计网站、行业协会数据库、高校订阅数据库及专利局、工商局数据库获取。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7.1.2 </a:t>
            </a:r>
            <a:r>
              <a:rPr lang="zh-CN" altLang="en-US" sz="3000"/>
              <a:t>创新创业项目的市场调查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 </a:t>
            </a:r>
            <a:r>
              <a:rPr lang="zh-CN" altLang="en-US"/>
              <a:t>专业机构合作能提供更深入的市场洞察</a:t>
            </a:r>
            <a:endParaRPr lang="zh-CN" altLang="en-US"/>
          </a:p>
        </p:txBody>
      </p:sp>
      <p:pic>
        <p:nvPicPr>
          <p:cNvPr id="4" name="内容占位符 3" descr="4e451dd8-e4a6-11f0-a8d0-1637badcb51e"/>
          <p:cNvPicPr>
            <a:picLocks noChangeAspect="1"/>
          </p:cNvPicPr>
          <p:nvPr>
            <p:ph idx="16393"/>
            <p:custDataLst>
              <p:tags r:id="rId3"/>
            </p:custDataLst>
          </p:nvPr>
        </p:nvPicPr>
        <p:blipFill>
          <a:blip r:embed="rId4"/>
          <a:srcRect l="520" r="520"/>
          <a:stretch>
            <a:fillRect/>
          </a:stretch>
        </p:blipFill>
        <p:spPr>
          <a:xfrm>
            <a:off x="4191000" y="3098800"/>
            <a:ext cx="7391400" cy="3149600"/>
          </a:xfrm>
          <a:custGeom>
            <a:avLst/>
            <a:gdLst>
              <a:gd name="connisteX0" fmla="*/ 0 w 7391400"/>
              <a:gd name="connsiteY0" fmla="*/ 203200 h 3149600"/>
              <a:gd name="connisteX1" fmla="*/ 203200 w 7391400"/>
              <a:gd name="connsiteY1" fmla="*/ 0 h 3149600"/>
              <a:gd name="connisteX2" fmla="*/ 7188200 w 7391400"/>
              <a:gd name="connsiteY2" fmla="*/ 0 h 3149600"/>
              <a:gd name="connisteX3" fmla="*/ 7391400 w 7391400"/>
              <a:gd name="connsiteY3" fmla="*/ 203200 h 3149600"/>
              <a:gd name="connisteX4" fmla="*/ 7391400 w 7391400"/>
              <a:gd name="connsiteY4" fmla="*/ 2946400 h 3149600"/>
              <a:gd name="connisteX5" fmla="*/ 7188200 w 7391400"/>
              <a:gd name="connsiteY5" fmla="*/ 3149600 h 3149600"/>
              <a:gd name="connisteX6" fmla="*/ 203200 w 7391400"/>
              <a:gd name="connsiteY6" fmla="*/ 3149600 h 3149600"/>
              <a:gd name="connisteX7" fmla="*/ 0 w 7391400"/>
              <a:gd name="connsiteY7" fmla="*/ 2946400 h 3149600"/>
              <a:gd name="connisteX8" fmla="*/ 0 w 73914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3914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2946400"/>
                </a:lnTo>
                <a:cubicBezTo>
                  <a:pt x="7391400" y="3058624"/>
                  <a:pt x="7300424" y="3149600"/>
                  <a:pt x="71882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市场调查资源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知名咨询公司、市场研究机构、第三方数据公司及高校研究中心提供专业服务。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调查实施要点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明确目的预算，选合适方法，保样本代表性，重数据质量，善用统计分析，遵伦理守隐私，建调查档案。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市场调查特性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系统工程，需综合方法，确保信息全面准确，关注数字技术新工具。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7.1.3 </a:t>
            </a:r>
            <a:r>
              <a:rPr lang="zh-CN" altLang="en-US"/>
              <a:t>创新创业政策扶持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541f5e2c-e4a6-11f0-98a6-12a3712067a7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14545" b="14545"/>
          <a:stretch>
            <a:fillRect/>
          </a:stretch>
        </p:blipFill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创新创业政策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政府出台系列措施，降低门槛，提升成功率，全面保障大学生创业，包括税收减免、创业证优惠、实体补助，支持在校生，简化申领流程。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default_3_img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14848" b="14848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政策具体内容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涵盖税收减免、持证享受特定政策、创业实体获得补助，支持在校大学生创业，推行网络化申领方式，全方位助力大学生创新创业。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08610" y="533400"/>
            <a:ext cx="3729990" cy="1219200"/>
          </a:xfrm>
        </p:spPr>
        <p:txBody>
          <a:bodyPr>
            <a:normAutofit/>
          </a:bodyPr>
          <a:p>
            <a:r>
              <a:rPr lang="en-US" altLang="zh-CN" sz="2700"/>
              <a:t>7.1.3 </a:t>
            </a:r>
            <a:r>
              <a:rPr lang="zh-CN" altLang="en-US" sz="2700"/>
              <a:t>创新创业政策扶持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 </a:t>
            </a:r>
            <a:r>
              <a:rPr lang="zh-CN" altLang="en-US"/>
              <a:t>税收减免政策</a:t>
            </a:r>
            <a:endParaRPr lang="zh-CN" altLang="en-US"/>
          </a:p>
        </p:txBody>
      </p:sp>
      <p:pic>
        <p:nvPicPr>
          <p:cNvPr id="4" name="内容占位符 3" descr="519f1824-e4a6-11f0-97ac-3a379c1acec9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t="773" b="773"/>
          <a:stretch>
            <a:fillRect/>
          </a:stretch>
        </p:blipFill>
        <p:spPr>
          <a:xfrm>
            <a:off x="4648200" y="609600"/>
            <a:ext cx="6934200" cy="2946400"/>
          </a:xfrm>
          <a:custGeom>
            <a:avLst/>
            <a:gdLst>
              <a:gd name="connisteX0" fmla="*/ 0 w 6934200"/>
              <a:gd name="connsiteY0" fmla="*/ 203200 h 2946400"/>
              <a:gd name="connisteX1" fmla="*/ 203200 w 6934200"/>
              <a:gd name="connsiteY1" fmla="*/ 0 h 2946400"/>
              <a:gd name="connisteX2" fmla="*/ 6731000 w 6934200"/>
              <a:gd name="connsiteY2" fmla="*/ 0 h 2946400"/>
              <a:gd name="connisteX3" fmla="*/ 6934200 w 6934200"/>
              <a:gd name="connsiteY3" fmla="*/ 203200 h 2946400"/>
              <a:gd name="connisteX4" fmla="*/ 6934200 w 6934200"/>
              <a:gd name="connsiteY4" fmla="*/ 2946400 h 2946400"/>
              <a:gd name="connisteX5" fmla="*/ 0 w 6934200"/>
              <a:gd name="connsiteY5" fmla="*/ 2946400 h 2946400"/>
              <a:gd name="connisteX6" fmla="*/ 0 w 69342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税收减免政策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持《就业失业登记证》的高校毕业生，从事个体经营，3年内每年8000元限额扣减营业税、城市维护建设税、教育费附加和个人所得税。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投资抵扣政策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创业投资企业、天使投资人投资未上市中小高新技术企业及种子期、初创期科技型企业，按相关规定抵扣所得税应纳税所得额。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7.1.3 </a:t>
            </a:r>
            <a:r>
              <a:rPr lang="zh-CN" altLang="en-US"/>
              <a:t>创新创业政策扶持</a:t>
            </a:r>
            <a:endParaRPr lang="zh-CN" altLang="en-US"/>
          </a:p>
        </p:txBody>
      </p:sp>
      <p:pic>
        <p:nvPicPr>
          <p:cNvPr id="3" name="内容占位符 2" descr="50a5ce92-e4a6-11f0-b21f-2e64df5d7a54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532" b="532"/>
          <a:stretch>
            <a:fillRect/>
          </a:stretch>
        </p:blipFill>
        <p:spPr>
          <a:xfrm>
            <a:off x="609600" y="1524000"/>
            <a:ext cx="3581400" cy="4724400"/>
          </a:xfrm>
          <a:custGeom>
            <a:avLst/>
            <a:gdLst>
              <a:gd name="connisteX0" fmla="*/ 0 w 3581400"/>
              <a:gd name="connsiteY0" fmla="*/ 203200 h 4724400"/>
              <a:gd name="connisteX1" fmla="*/ 203200 w 3581400"/>
              <a:gd name="connsiteY1" fmla="*/ 0 h 4724400"/>
              <a:gd name="connisteX2" fmla="*/ 3581400 w 3581400"/>
              <a:gd name="connsiteY2" fmla="*/ 0 h 4724400"/>
              <a:gd name="connisteX3" fmla="*/ 3581400 w 3581400"/>
              <a:gd name="connsiteY3" fmla="*/ 4724400 h 4724400"/>
              <a:gd name="connisteX4" fmla="*/ 203200 w 3581400"/>
              <a:gd name="connsiteY4" fmla="*/ 4724400 h 4724400"/>
              <a:gd name="connisteX5" fmla="*/ 0 w 3581400"/>
              <a:gd name="connsiteY5" fmla="*/ 4521200 h 4724400"/>
              <a:gd name="connisteX6" fmla="*/ 0 w 3581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创业担保贷款和贴息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符合条件大学生可在创业地申请创业担保贷款，额度10万元或更高，合伙创业可提高；财政按实际利率一定比例贴息以降低融资成本。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创业实体补助与《高校毕业生自主创业证》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大学生自主创业可申请实体补助，如1万元一次性补贴。在校创业向高校领《自主创业证》，离校凭毕业证向创业地人社部门申请《就业失业登记证》。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3734435" cy="1219200"/>
          </a:xfrm>
        </p:spPr>
        <p:txBody>
          <a:bodyPr>
            <a:normAutofit/>
          </a:bodyPr>
          <a:p>
            <a:r>
              <a:rPr lang="en-US" altLang="zh-CN" sz="2700"/>
              <a:t>7.1.3 </a:t>
            </a:r>
            <a:r>
              <a:rPr lang="zh-CN" altLang="en-US" sz="2700"/>
              <a:t>创新创业政策扶持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地方政府的大学生创新创业具体措施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9150" y="1371600"/>
            <a:ext cx="812800" cy="812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政策扶持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湖南省出台大学生创业措施，覆盖政策、基金、孵化等七方面，实施补贴、金融、税收优惠，设创业基金，建孵化基地，选创业导师，优教育课程。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4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518650" y="1371600"/>
            <a:ext cx="812800" cy="8128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具体措施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提供创业补贴，金融支持，税收优惠，建立创业基金，标准化建设孵化基地，提升服务带动能力，遴选创业导师，完善导师机制，优化课程体系，深化人才培养模式改革。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7.1.3 </a:t>
            </a:r>
            <a:r>
              <a:rPr lang="zh-CN" altLang="en-US"/>
              <a:t>创新创业政策扶持</a:t>
            </a:r>
            <a:endParaRPr lang="zh-CN" altLang="en-US"/>
          </a:p>
        </p:txBody>
      </p:sp>
      <p:pic>
        <p:nvPicPr>
          <p:cNvPr id="3" name="内容占位符 2" descr="4e728dab-e4a6-11f0-aad2-1a77c7019781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13300" b="24074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5.</a:t>
            </a:r>
            <a:r>
              <a:rPr lang="zh-CN" altLang="en-US"/>
              <a:t>高校为大学生创新创业提供的支持与资源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高校通过开设课程、设学分、办大赛提升能力，合作提供指导咨询，建孵化基地提供场地资金技术支持。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/>
              <a:t>6.</a:t>
            </a:r>
            <a:r>
              <a:rPr lang="zh-CN" altLang="en-US"/>
              <a:t>创新创业政策中的资金扶持与税收优惠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创新创业政策含资金扶持与税收优惠，资金扶持包括创业担保贷款、贴息及多种项目，税收优惠有减免、返还以降低成本。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en-US" altLang="zh-CN" sz="2200"/>
              <a:t>7.</a:t>
            </a:r>
            <a:r>
              <a:rPr lang="zh-CN" altLang="en-US" sz="2200"/>
              <a:t>创新创业法律保障与政策环境</a:t>
            </a:r>
            <a:endParaRPr lang="zh-CN" altLang="en-US" sz="22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创新创业法律保障与政策环境是重要组成部分，国家完善法规保护权益，优化环境、简化流程、提高效率提供便利支持，鼓励各地出台优惠政策营造良好氛围。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19100" y="533400"/>
            <a:ext cx="4038600" cy="1219200"/>
          </a:xfrm>
        </p:spPr>
        <p:txBody>
          <a:bodyPr>
            <a:normAutofit/>
          </a:bodyPr>
          <a:p>
            <a:r>
              <a:rPr lang="en-US" altLang="zh-CN" sz="2700"/>
              <a:t>7.1.4 </a:t>
            </a:r>
            <a:r>
              <a:rPr lang="zh-CN" altLang="en-US" sz="2700"/>
              <a:t>全国性创新创业大赛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大学生参赛的意义</a:t>
            </a:r>
            <a:endParaRPr lang="zh-CN" altLang="en-US"/>
          </a:p>
        </p:txBody>
      </p:sp>
      <p:pic>
        <p:nvPicPr>
          <p:cNvPr id="4" name="图片占位符 3" descr="5107eb96-e4a6-11f0-aad2-1a77c7019781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l="4187" r="4187"/>
          <a:stretch>
            <a:fillRect/>
          </a:stretch>
        </p:blipFill>
        <p:spPr>
          <a:xfrm>
            <a:off x="4648200" y="609600"/>
            <a:ext cx="3162300" cy="3860800"/>
          </a:xfrm>
          <a:custGeom>
            <a:avLst/>
            <a:gdLst>
              <a:gd name="connisteX0" fmla="*/ 0 w 3162300"/>
              <a:gd name="connsiteY0" fmla="*/ 203200 h 3860800"/>
              <a:gd name="connisteX1" fmla="*/ 203200 w 3162300"/>
              <a:gd name="connsiteY1" fmla="*/ 0 h 3860800"/>
              <a:gd name="connisteX2" fmla="*/ 2959100 w 3162300"/>
              <a:gd name="connsiteY2" fmla="*/ 0 h 3860800"/>
              <a:gd name="connisteX3" fmla="*/ 3162300 w 3162300"/>
              <a:gd name="connsiteY3" fmla="*/ 203200 h 3860800"/>
              <a:gd name="connisteX4" fmla="*/ 3162300 w 3162300"/>
              <a:gd name="connsiteY4" fmla="*/ 3657600 h 3860800"/>
              <a:gd name="connisteX5" fmla="*/ 2959100 w 3162300"/>
              <a:gd name="connsiteY5" fmla="*/ 3860800 h 3860800"/>
              <a:gd name="connisteX6" fmla="*/ 203200 w 3162300"/>
              <a:gd name="connsiteY6" fmla="*/ 3860800 h 3860800"/>
              <a:gd name="connisteX7" fmla="*/ 0 w 3162300"/>
              <a:gd name="connsiteY7" fmla="*/ 3657600 h 3860800"/>
              <a:gd name="connisteX8" fmla="*/ 0 w 31623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1623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959100" y="0"/>
                </a:lnTo>
                <a:cubicBezTo>
                  <a:pt x="3071324" y="0"/>
                  <a:pt x="3162300" y="90976"/>
                  <a:pt x="3162300" y="203200"/>
                </a:cubicBezTo>
                <a:lnTo>
                  <a:pt x="3162300" y="3657600"/>
                </a:lnTo>
                <a:cubicBezTo>
                  <a:pt x="3162300" y="3769824"/>
                  <a:pt x="3071324" y="3860800"/>
                  <a:pt x="29591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大赛意义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培养创新思维，提升综合素质，理论转实践，聚焦社会需求，推动科技进步，体现责任担当。</a:t>
            </a:r>
            <a:endParaRPr lang="zh-CN" altLang="en-US"/>
          </a:p>
        </p:txBody>
      </p:sp>
      <p:pic>
        <p:nvPicPr>
          <p:cNvPr id="7" name="图片占位符 6" descr="5107ed71-e4a6-11f0-aad2-1a77c7019781"/>
          <p:cNvPicPr>
            <a:picLocks noChangeAspect="1"/>
          </p:cNvPicPr>
          <p:nvPr>
            <p:ph type="pic" idx="16392"/>
            <p:custDataLst>
              <p:tags r:id="rId7"/>
            </p:custDataLst>
          </p:nvPr>
        </p:nvPicPr>
        <p:blipFill>
          <a:blip r:embed="rId8"/>
          <a:srcRect l="4187" r="4187"/>
          <a:stretch>
            <a:fillRect/>
          </a:stretch>
        </p:blipFill>
        <p:spPr>
          <a:xfrm>
            <a:off x="8420100" y="609600"/>
            <a:ext cx="3162300" cy="3860800"/>
          </a:xfrm>
          <a:custGeom>
            <a:avLst/>
            <a:gdLst>
              <a:gd name="connisteX0" fmla="*/ 0 w 3162300"/>
              <a:gd name="connsiteY0" fmla="*/ 203200 h 3860800"/>
              <a:gd name="connisteX1" fmla="*/ 203200 w 3162300"/>
              <a:gd name="connsiteY1" fmla="*/ 0 h 3860800"/>
              <a:gd name="connisteX2" fmla="*/ 2959100 w 3162300"/>
              <a:gd name="connsiteY2" fmla="*/ 0 h 3860800"/>
              <a:gd name="connisteX3" fmla="*/ 3162300 w 3162300"/>
              <a:gd name="connsiteY3" fmla="*/ 203200 h 3860800"/>
              <a:gd name="connisteX4" fmla="*/ 3162300 w 3162300"/>
              <a:gd name="connsiteY4" fmla="*/ 3657600 h 3860800"/>
              <a:gd name="connisteX5" fmla="*/ 2959100 w 3162300"/>
              <a:gd name="connsiteY5" fmla="*/ 3860800 h 3860800"/>
              <a:gd name="connisteX6" fmla="*/ 203200 w 3162300"/>
              <a:gd name="connsiteY6" fmla="*/ 3860800 h 3860800"/>
              <a:gd name="connisteX7" fmla="*/ 0 w 3162300"/>
              <a:gd name="connsiteY7" fmla="*/ 3657600 h 3860800"/>
              <a:gd name="connisteX8" fmla="*/ 0 w 31623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1623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959100" y="0"/>
                </a:lnTo>
                <a:cubicBezTo>
                  <a:pt x="3071324" y="0"/>
                  <a:pt x="3162300" y="90976"/>
                  <a:pt x="3162300" y="203200"/>
                </a:cubicBezTo>
                <a:lnTo>
                  <a:pt x="3162300" y="3657600"/>
                </a:lnTo>
                <a:cubicBezTo>
                  <a:pt x="3162300" y="3769824"/>
                  <a:pt x="3071324" y="3860800"/>
                  <a:pt x="29591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大赛作用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锻炼项目策划，团队协作，加深专业理解，积累职业经验，提供孵化机会，支撑创新驱动战略。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3485515" y="1533525"/>
            <a:ext cx="7336155" cy="3526790"/>
          </a:xfrm>
        </p:spPr>
        <p:txBody>
          <a:bodyPr/>
          <a:p>
            <a:r>
              <a:rPr lang="en-US" altLang="zh-CN" sz="3200"/>
              <a:t>7.1 </a:t>
            </a:r>
            <a:r>
              <a:rPr lang="zh-CN" altLang="en-US" sz="3200"/>
              <a:t>创新创业的信息检索与利用</a:t>
            </a:r>
            <a:endParaRPr lang="zh-CN" altLang="en-US" sz="3200"/>
          </a:p>
          <a:p>
            <a:r>
              <a:rPr lang="en-US" altLang="zh-CN" sz="3200"/>
              <a:t>7.2 </a:t>
            </a:r>
            <a:r>
              <a:rPr lang="zh-CN" altLang="en-US" sz="3200"/>
              <a:t>考研信息检索与利用</a:t>
            </a:r>
            <a:endParaRPr lang="zh-CN" altLang="en-US" sz="3200"/>
          </a:p>
          <a:p>
            <a:r>
              <a:rPr lang="en-US" altLang="zh-CN" sz="3200"/>
              <a:t>7.3 </a:t>
            </a:r>
            <a:r>
              <a:rPr lang="zh-CN" altLang="en-US" sz="3200"/>
              <a:t>就业信息检索与利用</a:t>
            </a:r>
            <a:endParaRPr lang="zh-CN" altLang="en-US" sz="3200"/>
          </a:p>
          <a:p>
            <a:r>
              <a:rPr lang="en-US" altLang="zh-CN" sz="3200"/>
              <a:t>7.4 </a:t>
            </a:r>
            <a:r>
              <a:rPr lang="zh-CN" altLang="en-US" sz="3200"/>
              <a:t>留学信息检索与利用</a:t>
            </a:r>
            <a:endParaRPr lang="zh-CN" altLang="en-US" sz="3200"/>
          </a:p>
          <a:p>
            <a:r>
              <a:rPr lang="en-US" altLang="zh-CN" sz="3200"/>
              <a:t>7.5 </a:t>
            </a:r>
            <a:r>
              <a:rPr lang="zh-CN" altLang="en-US" sz="3200"/>
              <a:t>公务员考试信息检索与利用</a:t>
            </a:r>
            <a:endParaRPr lang="zh-CN" altLang="en-US" sz="3200"/>
          </a:p>
        </p:txBody>
      </p:sp>
      <p:sp>
        <p:nvSpPr>
          <p:cNvPr id="3" name="标题 2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>
            <a:noAutofit/>
          </a:bodyPr>
          <a:p>
            <a:pPr algn="l"/>
            <a:r>
              <a:rPr lang="zh-CN" altLang="en-US" sz="5400"/>
              <a:t>目录：</a:t>
            </a:r>
            <a:endParaRPr lang="zh-CN" altLang="en-US" sz="5400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7.1.4 </a:t>
            </a:r>
            <a:r>
              <a:rPr lang="zh-CN" altLang="en-US" sz="3000"/>
              <a:t>全国性创新创业大赛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全国性大赛概览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50bc5497-e4a6-11f0-b21f-2e64df5d7a54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/>
          <a:srcRect l="4880" r="4880"/>
          <a:stretch>
            <a:fillRect/>
          </a:stretch>
        </p:blipFill>
        <p:spPr>
          <a:xfrm>
            <a:off x="3784600" y="812800"/>
            <a:ext cx="2057400" cy="33528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中国创新创业大赛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科技部主办，面向科技企业，覆盖多领域，提供投资与辅导。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default_5_img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/>
          <a:srcRect l="32741" r="32741"/>
          <a:stretch>
            <a:fillRect/>
          </a:stretch>
        </p:blipFill>
        <p:spPr>
          <a:xfrm>
            <a:off x="6553200" y="812800"/>
            <a:ext cx="2057400" cy="33528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创青春大赛</a:t>
            </a:r>
            <a:endParaRPr lang="zh-CN" altLang="en-US" sz="19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共青团中央主办，面向大学生，设创业计划与实践，促教促学。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50bc54c2-e4a6-11f0-b21f-2e64df5d7a54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/>
          <a:srcRect l="4880" r="4880"/>
          <a:stretch>
            <a:fillRect/>
          </a:stretch>
        </p:blipFill>
        <p:spPr>
          <a:xfrm>
            <a:off x="9321800" y="812800"/>
            <a:ext cx="2057400" cy="335280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挑战杯竞赛</a:t>
            </a:r>
            <a:endParaRPr lang="zh-CN" altLang="en-US" sz="19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共青团中央主办，大学生“奥林匹克”，重创新思维与实践。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7.1.4 </a:t>
            </a:r>
            <a:r>
              <a:rPr lang="zh-CN" altLang="en-US"/>
              <a:t>全国性创新创业大赛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互联网+大赛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教育部主办，顺应互联网趋势，国际化特色，展示创新成果。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电商三创赛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5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面向电商领域，注重模式创新与实践，提升电商创业能力。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农业创新大赛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聚焦农业科技与升级，服务乡村振兴，推动现代农业发展。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工业设计创新赛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7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面向工业设计，强调创新与产品，促进设计成果产业化。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考研信息检索与利用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7.2 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7.2 </a:t>
            </a:r>
            <a:r>
              <a:rPr lang="zh-CN" altLang="en-US"/>
              <a:t>考研信息检索与利用</a:t>
            </a:r>
            <a:endParaRPr lang="zh-CN" altLang="en-US"/>
          </a:p>
        </p:txBody>
      </p:sp>
      <p:pic>
        <p:nvPicPr>
          <p:cNvPr id="3" name="内容占位符 2" descr="513abaed-e4a6-11f0-abb4-c6108136f9dc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192" r="192"/>
          <a:stretch>
            <a:fillRect/>
          </a:stretch>
        </p:blipFill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考研信息检索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掌握科学方法，查询招生简章，了解导师信息，获取真题与复习资料。</a:t>
            </a:r>
            <a:endParaRPr lang="zh-CN" altLang="en-US"/>
          </a:p>
        </p:txBody>
      </p:sp>
      <p:pic>
        <p:nvPicPr>
          <p:cNvPr id="6" name="内容占位符 5" descr="513abbb9-e4a6-11f0-abb4-c6108136f9dc"/>
          <p:cNvPicPr>
            <a:picLocks noChangeAspect="1"/>
          </p:cNvPicPr>
          <p:nvPr>
            <p:ph idx="16391"/>
            <p:custDataLst>
              <p:tags r:id="rId6"/>
            </p:custDataLst>
          </p:nvPr>
        </p:nvPicPr>
        <p:blipFill>
          <a:blip r:embed="rId7"/>
          <a:srcRect l="192" r="192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信息利用价值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帮助制定备考计划，及时了解招生动态，做出明智考研决策。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7.2.1 </a:t>
            </a:r>
            <a:r>
              <a:rPr lang="zh-CN" altLang="en-US"/>
              <a:t>查找报考学校和专业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考研信息检索渠道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考研院校专业查找需系统检索招生信息，首要渠道为教育部研究生招生信息网，可通过“硕士专业目录”按多维度检索基本信息。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高校官网招生信息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高校研究生院官网是获取招生信息重要途径，可检索定位，设招生专栏含简章等，还需关注院系网站了解专业信息。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专业信息与数据库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专业信息可通过多个数据库检索，如中国知网查学术论文，万方数据库提供学科报告，专业学会网站发布领域动态，助了解学科前沿和研究热点。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7.2.1 </a:t>
            </a:r>
            <a:r>
              <a:rPr lang="zh-CN" altLang="en-US" sz="3000"/>
              <a:t>查找报考学校和专业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就业信息与报考数据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512d79c4-e4a6-11f0-aea7-ca15f9365d3b"/>
          <p:cNvPicPr>
            <a:picLocks noChangeAspect="1"/>
          </p:cNvPicPr>
          <p:nvPr>
            <p:ph type="pic" idx="16396"/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886200" y="1117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考研数据查询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利用专业网站和APP，获取往年录取分数线、报录比，订阅关键词更新。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512d7c5f-e4a6-11f0-aea7-ca15f9365d3b"/>
          <p:cNvPicPr>
            <a:picLocks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7962900" y="1117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就业信息检索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查询院校就业报告，关注招聘网站需求，利用社交平台动态，注意信息时效准确。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512d7e80-e4a6-11f0-aea7-ca15f9365d3b"/>
          <p:cNvPicPr>
            <a:picLocks noChangeAspect="1"/>
          </p:cNvPicPr>
          <p:nvPr>
            <p:ph type="pic" idx="16400"/>
            <p:custDataLst>
              <p:tags r:id="rId14"/>
            </p:custDataLst>
          </p:nvPr>
        </p:nvPicPr>
        <p:blipFill>
          <a:blip r:embed="rId15"/>
          <a:srcRect/>
          <a:stretch>
            <a:fillRect/>
          </a:stretch>
        </p:blipFill>
        <p:spPr>
          <a:xfrm>
            <a:off x="3886200" y="4013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信息整理与保存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制作收集表格，分类保存院校、专业信息，保留链接截图备查。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512d7e87-e4a6-11f0-aea7-ca15f9365d3b"/>
          <p:cNvPicPr>
            <a:picLocks noChangeAspect="1"/>
          </p:cNvPicPr>
          <p:nvPr>
            <p:ph type="pic" idx="16402"/>
            <p:custDataLst>
              <p:tags r:id="rId19"/>
            </p:custDataLst>
          </p:nvPr>
        </p:nvPicPr>
        <p:blipFill>
          <a:blip r:embed="rId20"/>
          <a:srcRect/>
          <a:stretch>
            <a:fillRect/>
          </a:stretch>
        </p:blipFill>
        <p:spPr>
          <a:xfrm>
            <a:off x="7962900" y="4013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高效检索技巧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使用检索工具高级功能，设置条件，筛选时间，建立订阅，提升效率。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7.2.2 </a:t>
            </a:r>
            <a:r>
              <a:rPr lang="zh-CN" altLang="en-US"/>
              <a:t>检索导师信息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登录官网查导师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检索导师信息可登录目标院校研究生院官网导师信息库，查看导师基本信息、研究方向、招生条件等。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3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利用数据库找学术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利用学术数据库可有效检索导师学术信息，如中国知网、万方、维普可查论文等，设作者等条件能定位研究领域和水平。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科研项目信息查询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科研项目信息可通过国家自然科学、社会科学基金网站查询，含项目类型、资助金额、研究进展等，反映导师科研能力和方向。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7.2.2 </a:t>
            </a:r>
            <a:r>
              <a:rPr lang="zh-CN" altLang="en-US"/>
              <a:t>检索导师信息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国际学术影响力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检索导师国际影响力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Google Scholar、ResearchGate查引用率、合作网，评估学术地位，关注会议报告。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了解导师学术活动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专业学会、会议网站查社会兼职，学院新闻看活动、奖项，建信息档案，含成果、项目，定期更新。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8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信息整理与保存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建导师信息档案，含基本信息、成果、项目、兼职，注意时效性，保存链接、截图备查。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7.2.3 </a:t>
            </a:r>
            <a:r>
              <a:rPr lang="zh-CN" altLang="en-US" sz="3300"/>
              <a:t>考研复习资料检索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考研资料检索渠道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51a6bce6-e4a6-11f0-9a62-9a63e0e0438a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t="781" b="781"/>
          <a:stretch>
            <a:fillRect/>
          </a:stretch>
        </p:blipFill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考研复习资料检索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登录考研网站和研究生院官网，查找考试大纲、参考书目、培养方案等，关注大纲变动，利用名师解析。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51a6c05f-e4a6-11f0-9a62-9a63e0e0438a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t="15000" b="15000"/>
          <a:stretch>
            <a:fillRect/>
          </a:stretch>
        </p:blipFill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考试大纲来源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大纲由教育部考试中心修订，高等教育出版社发行，政治大纲年年变，英语、数学相对稳定，中国教育在线提供名师解析。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7.2.3 </a:t>
            </a:r>
            <a:r>
              <a:rPr lang="zh-CN" altLang="en-US" sz="3300"/>
              <a:t>考研复习资料检索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公共课与专业课资料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9150" y="1803400"/>
            <a:ext cx="812800" cy="812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考研公共课资料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可购于考研书店或网上，中国教育在线提供历年真题及答案，覆盖多科目。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4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518650" y="1803400"/>
            <a:ext cx="812800" cy="8128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专业课资料检索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关注目标院校课程资源，通过教务处和院系网站获取大纲、教材信息，利用MOOC等平台补充学习。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第</a:t>
            </a:r>
            <a:r>
              <a:rPr lang="en-US" altLang="zh-CN"/>
              <a:t>7</a:t>
            </a:r>
            <a:r>
              <a:rPr lang="zh-CN" altLang="en-US"/>
              <a:t>章</a:t>
            </a:r>
            <a:r>
              <a:rPr lang="en-US" altLang="zh-CN"/>
              <a:t> </a:t>
            </a:r>
            <a:r>
              <a:rPr lang="zh-CN" altLang="en-US"/>
              <a:t>信息检索应用</a:t>
            </a:r>
            <a:endParaRPr lang="zh-CN" altLang="en-US"/>
          </a:p>
        </p:txBody>
      </p:sp>
      <p:pic>
        <p:nvPicPr>
          <p:cNvPr id="3" name="内容占位符 2" descr="4e929078-e4a6-11f0-abb4-c6108136f9dc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6790" b="24691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信息检索在学习中的作用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关键技能,影响学习效果,提升发展机会。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信息检索应用场景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覆盖创新创业、考研、就业、留学及公务员考试。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7.2.3 </a:t>
            </a:r>
            <a:r>
              <a:rPr lang="zh-CN" altLang="en-US" sz="3300"/>
              <a:t>考研复习资料检索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图书与辅导资料检索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9150" y="1803400"/>
            <a:ext cx="812800" cy="812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图书资源检索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通过国家图书馆及高校系统，获取纸质与电子资源，包括学术视频、期刊论文。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4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518650" y="1803400"/>
            <a:ext cx="812800" cy="8128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考研资料甄别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查出版社官网正版资料，考研论坛评价，书店评论参考，确保资料权威适用。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7.2.3 </a:t>
            </a:r>
            <a:r>
              <a:rPr lang="zh-CN" altLang="en-US" sz="3300"/>
              <a:t>考研复习资料检索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英语与政治复习资源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5162b469-e4a6-11f0-abb1-7219bc6f0be2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16016" r="16016"/>
          <a:stretch>
            <a:fillRect/>
          </a:stretch>
        </p:blipFill>
        <p:spPr>
          <a:xfrm>
            <a:off x="46482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英语学习资源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专业网站和APP提供真题解析、词汇语法、听力口语，关注论坛和公众号获取复习技巧。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5162b372-e4a6-11f0-abb1-7219bc6f0be2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l="2209" r="2209"/>
          <a:stretch>
            <a:fillRect/>
          </a:stretch>
        </p:blipFill>
        <p:spPr>
          <a:xfrm>
            <a:off x="82677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政治复习资料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官方媒体网站更新时政热点，国家机关网站发布政策文件，建立电子资源库分类存储，定期更新备份。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就业信息检索与利用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7.3 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7.3 </a:t>
            </a:r>
            <a:r>
              <a:rPr lang="zh-CN" altLang="en-US"/>
              <a:t>就业信息检索与利用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50cef94f-e4a6-11f0-a8d0-1637badcb51e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1670" b="1670"/>
          <a:stretch>
            <a:fillRect/>
          </a:stretch>
        </p:blipFill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就业信息检索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掌握科学方法，全面了解就业形势、企业政策，把握岗位需求与薪酬福利。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50cefb93-e4a6-11f0-a8d0-1637badcb51e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l="192" r="192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有效利用就业信息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精准定位目标，提升求职效率，合理规划职业发展路径，增强就业竞争力。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7.3.1 </a:t>
            </a:r>
            <a:r>
              <a:rPr lang="zh-CN" altLang="en-US"/>
              <a:t>就业信息获取方式与渠道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4ed7387c-e4a6-11f0-a625-b650570ec713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l="3665" r="3665"/>
          <a:stretch>
            <a:fillRect/>
          </a:stretch>
        </p:blipFill>
        <p:spPr>
          <a:xfrm>
            <a:off x="25146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学校就业平台利用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登录学校就业信息网和管理系统，关注招聘、宣讲会、实习等资讯，查看学院就业网站了解专业就业政策和行业动态。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4ed738f5-e4a6-11f0-a625-b650570ec713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l="21667" t="2708" r="14722" b="1875"/>
          <a:stretch>
            <a:fillRect/>
          </a:stretch>
        </p:blipFill>
        <p:spPr>
          <a:xfrm>
            <a:off x="81534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人才招聘网站使用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人才招聘网站是就业信息重要渠道，如前程无忧、智联招聘、BOSS直聘，建议注册多个，设置求职意向和职位订阅以获匹配信息。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7.3.1 </a:t>
            </a:r>
            <a:r>
              <a:rPr lang="zh-CN" altLang="en-US" sz="2700"/>
              <a:t>就业信息获取方式与渠道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政府服务平台与行业信息</a:t>
            </a:r>
            <a:endParaRPr lang="zh-CN" altLang="en-US"/>
          </a:p>
        </p:txBody>
      </p:sp>
      <p:pic>
        <p:nvPicPr>
          <p:cNvPr id="4" name="内容占位符 3" descr="539070de-e4a6-11f0-a8d0-1637badcb51e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t="77" b="77"/>
          <a:stretch>
            <a:fillRect/>
          </a:stretch>
        </p:blipFill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政府人才服务平台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登录国家人社部及地方人才中心网站，查询政策、事业单位招聘、公务员考试信息。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 sz="2200"/>
              <a:t>行业信息检索</a:t>
            </a:r>
            <a:endParaRPr lang="zh-CN" altLang="en-US" sz="22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关注行业协会、专业门户，了解行业趋势与需求；跟踪领军企业官网与社交账号，掌握招聘动态。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7.3.1 </a:t>
            </a:r>
            <a:r>
              <a:rPr lang="zh-CN" altLang="en-US" sz="3000"/>
              <a:t>就业信息获取方式与渠道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企业信息核实与薪资政策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企业信息核实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通过国家企业信用信息公示系统及第三方平台如企查查、天眼查，查询企业工商注册、年报、经营状况等，了解企业发展。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薪资福利信息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利用专业薪资查询网站和求职社区如脉脉、看准网，获取真实员工反馈和薪资水平，关注行业地区薪资标准。</a:t>
            </a:r>
            <a:endParaRPr lang="zh-CN" altLang="en-US" sz="1400"/>
          </a:p>
        </p:txBody>
      </p:sp>
      <p:sp>
        <p:nvSpPr>
          <p:cNvPr id="12" name="装饰  0"/>
          <p:cNvSpPr>
            <a:spLocks noGrp="1"/>
          </p:cNvSpPr>
          <p:nvPr>
            <p:ph type="body" idx="1640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就业政策信息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教育部网站及地方政府官网定期发布就业政策、指导意见、人才引进计划，及时关注政策更新，把握就业方向。</a:t>
            </a:r>
            <a:endParaRPr lang="zh-CN" altLang="en-US" sz="1400"/>
          </a:p>
        </p:txBody>
      </p:sp>
      <p:sp>
        <p:nvSpPr>
          <p:cNvPr id="16" name="装饰  4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8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信息真实性甄别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7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在信息检索中，需查证重要信息的真实性，避免虚假招聘，建立个人就业信息库，分类整理信息，助力求职。</a:t>
            </a:r>
            <a:endParaRPr lang="zh-CN" altLang="en-US" sz="1400"/>
          </a:p>
        </p:txBody>
      </p:sp>
    </p:spTree>
    <p:custDataLst>
      <p:tags r:id="rId19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7.3.2 </a:t>
            </a:r>
            <a:r>
              <a:rPr lang="zh-CN" altLang="en-US"/>
              <a:t>企业信息检索的内容与途径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4ef60653-e4a6-11f0-9809-1e24474c16fb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l="1612" r="1612"/>
          <a:stretch>
            <a:fillRect/>
          </a:stretch>
        </p:blipFill>
        <p:spPr>
          <a:xfrm>
            <a:off x="914400" y="1828800"/>
            <a:ext cx="4724400" cy="21336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企业基本信息查询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企业信息检索可通过国家企业信用信息公示系统查询，包括注册资本、法定代表人、经营范围、年报等基本信息。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4ef6079a-e4a6-11f0-9809-1e24474c16fb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l="1612" r="1612"/>
          <a:stretch>
            <a:fillRect/>
          </a:stretch>
        </p:blipFill>
        <p:spPr>
          <a:xfrm>
            <a:off x="6553200" y="1828800"/>
            <a:ext cx="4724400" cy="21336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经营状况与发展信息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企业经营状况与发展信息可通过企查查、天眼查等平台获取，涵盖工商、法律诉讼、知识产权、招投标、发展历程、股权结构、对外投资等多维度信息。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7.3.2 </a:t>
            </a:r>
            <a:r>
              <a:rPr lang="zh-CN" altLang="en-US" sz="2700"/>
              <a:t>企业信息检索的内容与途径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上市公司与知识产权信息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上市公司信息检索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通过上交所、深交所网站及东方财富网、同花顺等平台，获取公告、报告、财务数据及市场分析。</a:t>
            </a:r>
            <a:endParaRPr lang="zh-CN" altLang="en-US" sz="1400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知识产权信息查询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国家知识产权局网站提供专利、商标、著作权查询，反映企业创新能力；中国及多国专利审查信息查询网站提供专业专利服务。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7.3.2 </a:t>
            </a:r>
            <a:r>
              <a:rPr lang="zh-CN" altLang="en-US" sz="3000"/>
              <a:t>企业信息检索的内容与途径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行业信息与社会评价</a:t>
            </a:r>
            <a:endParaRPr lang="zh-CN" altLang="en-US"/>
          </a:p>
        </p:txBody>
      </p:sp>
      <p:pic>
        <p:nvPicPr>
          <p:cNvPr id="4" name="内容占位符 3" descr="4f5231fb-e4a6-11f0-97ac-3a379c1acec9"/>
          <p:cNvPicPr>
            <a:picLocks noChangeAspect="1"/>
          </p:cNvPicPr>
          <p:nvPr>
            <p:ph idx="16396"/>
            <p:custDataLst>
              <p:tags r:id="rId3"/>
            </p:custDataLst>
          </p:nvPr>
        </p:nvPicPr>
        <p:blipFill>
          <a:blip r:embed="rId4"/>
          <a:srcRect r="4505"/>
          <a:stretch>
            <a:fillRect/>
          </a:stretch>
        </p:blipFill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企业信息检索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结合CNKI、万方及Wind等数据库，关注新闻媒体、社交平台，分析企业经营、品牌形象及市场口碑。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招聘信息检索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多渠道收集，官网招聘专区与主流招聘网站并重，分析岗位要求洞察企业发展与人才需求。</a:t>
            </a:r>
            <a:endParaRPr lang="zh-CN" altLang="en-US" sz="1400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5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3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信息利用与管理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注重时效性与准确性，分类整理信息，建立企业档案，保存关键证据，运用高级检索提升效率。</a:t>
            </a:r>
            <a:endParaRPr lang="zh-CN" altLang="en-US" sz="1400"/>
          </a:p>
        </p:txBody>
      </p:sp>
    </p:spTree>
    <p:custDataLst>
      <p:tags r:id="rId18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创新创业的信息检索与利用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7.1 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留学信息检索与利用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7.4 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5288915" cy="1219200"/>
          </a:xfrm>
        </p:spPr>
        <p:txBody>
          <a:bodyPr>
            <a:normAutofit/>
          </a:bodyPr>
          <a:p>
            <a:r>
              <a:rPr lang="en-US" altLang="zh-CN"/>
              <a:t>7.4 </a:t>
            </a:r>
            <a:r>
              <a:rPr lang="zh-CN" altLang="en-US"/>
              <a:t>留学信息检索与利用</a:t>
            </a:r>
            <a:endParaRPr lang="zh-CN" altLang="en-US"/>
          </a:p>
        </p:txBody>
      </p:sp>
      <p:pic>
        <p:nvPicPr>
          <p:cNvPr id="3" name="内容占位符 2" descr="4f1377df-e4a6-11f0-8506-1a9858252bd3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l="1351" r="1351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留学信息检索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掌握科学方法，系统查找信息，制定合理规划。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信息利用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针对性支撑，从院校选择到专业了解，每个环节。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7.4.1 </a:t>
            </a:r>
            <a:r>
              <a:rPr lang="zh-CN" altLang="en-US"/>
              <a:t>留学信息</a:t>
            </a:r>
            <a:endParaRPr lang="zh-CN" altLang="en-US"/>
          </a:p>
        </p:txBody>
      </p:sp>
      <p:pic>
        <p:nvPicPr>
          <p:cNvPr id="3" name="内容占位符 2" descr="521b9755-e4a6-11f0-a8d0-1637badcb51e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243" b="243"/>
          <a:stretch>
            <a:fillRect/>
          </a:stretch>
        </p:blipFill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8960" y="3566160"/>
            <a:ext cx="487680" cy="48768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8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留学信息分类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基础、申请、生活、政策四类，覆盖留学全程，科学管理，助力申请规划。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/>
          <p:cNvPicPr/>
          <p:nvPr>
            <p:ph type="pic" idx="16393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662160" y="3566160"/>
            <a:ext cx="487680" cy="48768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8"/>
            <p:custDataLst>
              <p:tags r:id="rId14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信息重要性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系统收集管理，对留学申请规划意义重大，确保信息全面准确。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08610" y="533400"/>
            <a:ext cx="3120390" cy="965200"/>
          </a:xfrm>
        </p:spPr>
        <p:txBody>
          <a:bodyPr>
            <a:normAutofit/>
          </a:bodyPr>
          <a:p>
            <a:r>
              <a:rPr lang="en-US" altLang="zh-CN"/>
              <a:t>7.4.1 </a:t>
            </a:r>
            <a:r>
              <a:rPr lang="zh-CN" altLang="en-US"/>
              <a:t>留学信息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  </a:t>
            </a:r>
            <a:r>
              <a:rPr lang="zh-CN" altLang="en-US"/>
              <a:t>基础信息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522c7646-e4a6-11f0-98a6-12a3712067a7"/>
          <p:cNvPicPr>
            <a:picLocks noChangeAspect="1"/>
          </p:cNvPicPr>
          <p:nvPr>
            <p:ph type="pic" idx="16396"/>
            <p:custDataLst>
              <p:tags r:id="rId4"/>
            </p:custDataLst>
          </p:nvPr>
        </p:nvPicPr>
        <p:blipFill>
          <a:blip r:embed="rId5"/>
          <a:srcRect l="1537" r="1537"/>
          <a:stretch>
            <a:fillRect/>
          </a:stretch>
        </p:blipFill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院校概况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学校排名、专业排名、院校类型、建校历史、学术声誉、师资力量、科研实力、国际学生比例，评估院校水平。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522c7aae-e4a6-11f0-98a6-12a3712067a7"/>
          <p:cNvPicPr>
            <a:picLocks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10"/>
          <a:srcRect l="10833" t="8500" r="12917"/>
          <a:stretch>
            <a:fillRect/>
          </a:stretch>
        </p:blipFill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专业设置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了解培养方向、课程体系、特色优势、实验设施、实习机会、跨专业选课政策，影响学习体验与发展。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522c787b-e4a6-11f0-98a6-12a3712067a7"/>
          <p:cNvPicPr>
            <a:picLocks noChangeAspect="1"/>
          </p:cNvPicPr>
          <p:nvPr>
            <p:ph type="pic" idx="16400"/>
            <p:custDataLst>
              <p:tags r:id="rId14"/>
            </p:custDataLst>
          </p:nvPr>
        </p:nvPicPr>
        <p:blipFill>
          <a:blip r:embed="rId15"/>
          <a:srcRect l="1537" r="1537"/>
          <a:stretch>
            <a:fillRect/>
          </a:stretch>
        </p:blipFill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入学要求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学历背景、语言成绩、专业背景、GPA标准、推荐信要求，为申请准备提供依据。</a:t>
            </a:r>
            <a:endParaRPr lang="zh-CN" altLang="en-US" sz="1400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522c73ce-e4a6-11f0-98a6-12a3712067a7"/>
          <p:cNvPicPr>
            <a:picLocks noChangeAspect="1"/>
          </p:cNvPicPr>
          <p:nvPr>
            <p:ph type="pic" idx="16402"/>
            <p:custDataLst>
              <p:tags r:id="rId19"/>
            </p:custDataLst>
          </p:nvPr>
        </p:nvPicPr>
        <p:blipFill>
          <a:blip r:embed="rId20"/>
          <a:srcRect l="1537" r="1537"/>
          <a:stretch>
            <a:fillRect/>
          </a:stretch>
        </p:blipFill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学制与费用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关注学制长度、学分要求、学费标准，用于规划留学预算。</a:t>
            </a:r>
            <a:endParaRPr lang="zh-CN" altLang="en-US" sz="1400"/>
          </a:p>
        </p:txBody>
      </p:sp>
    </p:spTree>
    <p:custDataLst>
      <p:tags r:id="rId2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77495" y="533400"/>
            <a:ext cx="3185160" cy="965200"/>
          </a:xfrm>
        </p:spPr>
        <p:txBody>
          <a:bodyPr>
            <a:normAutofit/>
          </a:bodyPr>
          <a:p>
            <a:r>
              <a:rPr lang="en-US" altLang="zh-CN"/>
              <a:t>7.4.1 </a:t>
            </a:r>
            <a:r>
              <a:rPr lang="zh-CN" altLang="en-US"/>
              <a:t>留学信息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 </a:t>
            </a:r>
            <a:r>
              <a:rPr lang="zh-CN" altLang="en-US"/>
              <a:t>申请信息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4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73245" y="1498600"/>
            <a:ext cx="1219200" cy="12192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申请流程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详细说明系统使用、材料提交、费用支付等环节，关注具体操作。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5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72300" y="1498600"/>
            <a:ext cx="1219200" cy="12192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材料准备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准备成绩单、语言成绩、推荐信、个人陈述、研究计划等，部分需作品集。</a:t>
            </a:r>
            <a:endParaRPr lang="zh-CN" altLang="en-US"/>
          </a:p>
        </p:txBody>
      </p:sp>
      <p:pic>
        <p:nvPicPr>
          <p:cNvPr id="16" name="图片占位符 15"/>
          <p:cNvPicPr/>
          <p:nvPr>
            <p:ph type="pic" idx="16396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571355" y="1498600"/>
            <a:ext cx="1219200" cy="12192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时间规划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明确申请截止、材料提交时间、成绩有效期，合理安排申请进程。</a:t>
            </a:r>
            <a:endParaRPr lang="zh-CN" altLang="en-US"/>
          </a:p>
        </p:txBody>
      </p:sp>
    </p:spTree>
    <p:custDataLst>
      <p:tags r:id="rId19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7.4.1 </a:t>
            </a:r>
            <a:r>
              <a:rPr lang="zh-CN" altLang="en-US"/>
              <a:t>留学信息</a:t>
            </a:r>
            <a:endParaRPr lang="zh-CN" altLang="en-US"/>
          </a:p>
        </p:txBody>
      </p:sp>
      <p:pic>
        <p:nvPicPr>
          <p:cNvPr id="3" name="内容占位符 2" descr="51fc3834-e4a6-11f0-aea7-ca15f9365d3b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2655" b="2655"/>
          <a:stretch>
            <a:fillRect/>
          </a:stretch>
        </p:blipFill>
        <p:spPr>
          <a:xfrm>
            <a:off x="609600" y="1524000"/>
            <a:ext cx="10972800" cy="3098800"/>
          </a:xfrm>
          <a:custGeom>
            <a:avLst/>
            <a:gdLst>
              <a:gd name="connisteX0" fmla="*/ 0 w 10972800"/>
              <a:gd name="connsiteY0" fmla="*/ 203200 h 3098800"/>
              <a:gd name="connisteX1" fmla="*/ 203200 w 10972800"/>
              <a:gd name="connsiteY1" fmla="*/ 0 h 3098800"/>
              <a:gd name="connisteX2" fmla="*/ 10769600 w 10972800"/>
              <a:gd name="connsiteY2" fmla="*/ 0 h 3098800"/>
              <a:gd name="connisteX3" fmla="*/ 10972800 w 10972800"/>
              <a:gd name="connsiteY3" fmla="*/ 203200 h 3098800"/>
              <a:gd name="connisteX4" fmla="*/ 10972800 w 10972800"/>
              <a:gd name="connsiteY4" fmla="*/ 2895600 h 3098800"/>
              <a:gd name="connisteX5" fmla="*/ 10769600 w 10972800"/>
              <a:gd name="connsiteY5" fmla="*/ 3098800 h 3098800"/>
              <a:gd name="connisteX6" fmla="*/ 203200 w 10972800"/>
              <a:gd name="connsiteY6" fmla="*/ 3098800 h 3098800"/>
              <a:gd name="connisteX7" fmla="*/ 0 w 10972800"/>
              <a:gd name="connsiteY7" fmla="*/ 2895600 h 3098800"/>
              <a:gd name="connisteX8" fmla="*/ 0 w 109728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895600"/>
                </a:lnTo>
                <a:cubicBezTo>
                  <a:pt x="10972800" y="3007824"/>
                  <a:pt x="10881824" y="3098800"/>
                  <a:pt x="107696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生活信息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海外学习需了解住宿（类型、费用、申请、租房）、生活成本（食品、交通等预算）、校园设施及服务体系。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7.4.1 </a:t>
            </a:r>
            <a:r>
              <a:rPr lang="zh-CN" altLang="en-US"/>
              <a:t>留学信息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政策信息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留学政策信息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关注签证类型、申请材料、资金证明，面签准备，奖学金申请条件、金额，工作时长、最低工资，学历认证流程和材料。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具体关注点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详细了解签证政策、奖学金项目、工作政策及学历认证要求，确保留学过程合规顺利。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7.4.2 </a:t>
            </a:r>
            <a:r>
              <a:rPr lang="zh-CN" altLang="en-US"/>
              <a:t>留学信息的检索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在收集和利用这些信息时，可以从官方渠道、专业机构、学校渠道和社交平台四个方面来检索</a:t>
            </a:r>
            <a:endParaRPr lang="zh-CN" altLang="en-US"/>
          </a:p>
        </p:txBody>
      </p:sp>
      <p:pic>
        <p:nvPicPr>
          <p:cNvPr id="4" name="内容占位符 3" descr="5249b6ef-e4a6-11f0-8df8-ce86e9008dfe"/>
          <p:cNvPicPr>
            <a:picLocks noChangeAspect="1"/>
          </p:cNvPicPr>
          <p:nvPr>
            <p:ph idx="16393"/>
            <p:custDataLst>
              <p:tags r:id="rId3"/>
            </p:custDataLst>
          </p:nvPr>
        </p:nvPicPr>
        <p:blipFill>
          <a:blip r:embed="rId4"/>
          <a:srcRect t="1152" b="1152"/>
          <a:stretch>
            <a:fillRect/>
          </a:stretch>
        </p:blipFill>
        <p:spPr>
          <a:xfrm>
            <a:off x="4191000" y="3098800"/>
            <a:ext cx="7391400" cy="3149600"/>
          </a:xfrm>
          <a:custGeom>
            <a:avLst/>
            <a:gdLst>
              <a:gd name="connisteX0" fmla="*/ 0 w 7391400"/>
              <a:gd name="connsiteY0" fmla="*/ 203200 h 3149600"/>
              <a:gd name="connisteX1" fmla="*/ 203200 w 7391400"/>
              <a:gd name="connsiteY1" fmla="*/ 0 h 3149600"/>
              <a:gd name="connisteX2" fmla="*/ 7188200 w 7391400"/>
              <a:gd name="connsiteY2" fmla="*/ 0 h 3149600"/>
              <a:gd name="connisteX3" fmla="*/ 7391400 w 7391400"/>
              <a:gd name="connsiteY3" fmla="*/ 203200 h 3149600"/>
              <a:gd name="connisteX4" fmla="*/ 7391400 w 7391400"/>
              <a:gd name="connsiteY4" fmla="*/ 2946400 h 3149600"/>
              <a:gd name="connisteX5" fmla="*/ 7188200 w 7391400"/>
              <a:gd name="connsiteY5" fmla="*/ 3149600 h 3149600"/>
              <a:gd name="connisteX6" fmla="*/ 203200 w 7391400"/>
              <a:gd name="connsiteY6" fmla="*/ 3149600 h 3149600"/>
              <a:gd name="connisteX7" fmla="*/ 0 w 7391400"/>
              <a:gd name="connsiteY7" fmla="*/ 2946400 h 3149600"/>
              <a:gd name="connisteX8" fmla="*/ 0 w 73914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3914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2946400"/>
                </a:lnTo>
                <a:cubicBezTo>
                  <a:pt x="7391400" y="3058624"/>
                  <a:pt x="7300424" y="3149600"/>
                  <a:pt x="71882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官方渠道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各国驻华使领馆教育处网站提供权威留学信息，中国教育部和留学服务中心网站提供留学预警等重要信息，各国政府教育部门网站发布高等教育政策等信息。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学校渠道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大学官网含招生要求、课程设置、申请流程；关注研究生院项目导师、国际学生服务、院系专业研究方向、招生录取数据；提供虚拟校园参观。</a:t>
            </a:r>
            <a:endParaRPr lang="zh-CN" altLang="en-US" sz="1100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专业机构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教育咨询机构整理院校信息和申请经验，国际教育组织发布大学排名和评估报告，留学测评机构提供语言考试备考资源和评分对照表，专业数据库收录院校项目和录取案例。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7.4.2 </a:t>
            </a:r>
            <a:r>
              <a:rPr lang="zh-CN" altLang="en-US" sz="3300"/>
              <a:t>留学信息的检索</a:t>
            </a:r>
            <a:r>
              <a:rPr sz="3300">
                <a:sym typeface="+mn-ea"/>
              </a:rPr>
              <a:t>：</a:t>
            </a:r>
            <a:r>
              <a:rPr lang="en-US" altLang="zh-CN" sz="3300">
                <a:sym typeface="+mn-ea"/>
              </a:rPr>
              <a:t>4.</a:t>
            </a:r>
            <a:r>
              <a:rPr sz="3300">
                <a:sym typeface="+mn-ea"/>
              </a:rPr>
              <a:t>社交平台</a:t>
            </a:r>
            <a:endParaRPr lang="en-US" altLang="zh-CN" sz="3300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51dbdc36-e4a6-11f0-a8d0-1637badcb51e"/>
          <p:cNvPicPr>
            <a:picLocks noChangeAspect="1"/>
          </p:cNvPicPr>
          <p:nvPr>
            <p:ph type="pic" idx="16394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4953000" y="8890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留学信息检索渠道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社交平台如知乎、小红书、LinkedIn、微博及留学生论坛提供丰富留学经验与信息。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51dbdc82-e4a6-11f0-a8d0-1637badcb51e"/>
          <p:cNvPicPr>
            <a:picLocks noChangeAspect="1"/>
          </p:cNvPicPr>
          <p:nvPr>
            <p:ph type="pic" idx="16396"/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4953000" y="2819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制定检索策略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明确目标国家与专业，系统收集院校信息、专业设置、申请要求、费用预算，建立分类体系。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51dbdaae-e4a6-11f0-a8d0-1637badcb51e"/>
          <p:cNvPicPr>
            <a:picLocks noChangeAspect="1"/>
          </p:cNvPicPr>
          <p:nvPr>
            <p:ph type="pic" idx="16398"/>
            <p:custDataLst>
              <p:tags r:id="rId13"/>
            </p:custDataLst>
          </p:nvPr>
        </p:nvPicPr>
        <p:blipFill>
          <a:blip r:embed="rId14"/>
          <a:srcRect/>
          <a:stretch>
            <a:fillRect/>
          </a:stretch>
        </p:blipFill>
        <p:spPr>
          <a:xfrm>
            <a:off x="4953000" y="4749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评估信息可靠性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优先参考官方与权威信息，甄别经验分享的时效性和适用性。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7.4.2 </a:t>
            </a:r>
            <a:r>
              <a:rPr lang="zh-CN" altLang="en-US"/>
              <a:t>留学信息的检索</a:t>
            </a:r>
            <a:r>
              <a:rPr>
                <a:sym typeface="+mn-ea"/>
              </a:rPr>
              <a:t>：</a:t>
            </a:r>
            <a:r>
              <a:rPr lang="en-US" altLang="zh-CN">
                <a:sym typeface="+mn-ea"/>
              </a:rPr>
              <a:t>4.</a:t>
            </a:r>
            <a:r>
              <a:rPr>
                <a:sym typeface="+mn-ea"/>
              </a:rPr>
              <a:t>社交平台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52caab59-e4a6-11f0-abb1-7219bc6f0be2"/>
          <p:cNvPicPr>
            <a:picLocks noChangeAspect="1"/>
          </p:cNvPicPr>
          <p:nvPr>
            <p:ph type="pic" idx="16395"/>
            <p:custDataLst>
              <p:tags r:id="rId3"/>
            </p:custDataLst>
          </p:nvPr>
        </p:nvPicPr>
        <p:blipFill>
          <a:blip r:embed="rId4"/>
          <a:srcRect t="61" b="61"/>
          <a:stretch>
            <a:fillRect/>
          </a:stretch>
        </p:blipFill>
        <p:spPr>
          <a:xfrm>
            <a:off x="6096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>
          <a:xfrm>
            <a:off x="2438400" y="1638300"/>
            <a:ext cx="3200400" cy="406400"/>
          </a:xfrm>
        </p:spPr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建立信息库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>
          <a:xfrm>
            <a:off x="2644775" y="2143760"/>
            <a:ext cx="3200400" cy="459740"/>
          </a:xfrm>
        </p:spPr>
        <p:txBody>
          <a:bodyPr>
            <a:normAutofit fontScale="90000" lnSpcReduction="20000"/>
          </a:bodyPr>
          <a:p>
            <a:r>
              <a:rPr lang="zh-CN" altLang="en-US"/>
              <a:t>用印象笔记、notion等工具整理信息，按国家、学校、专业分类。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52cab1e7-e4a6-11f0-abb1-7219bc6f0be2"/>
          <p:cNvPicPr>
            <a:picLocks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9"/>
          <a:srcRect t="3736" r="417"/>
          <a:stretch>
            <a:fillRect/>
          </a:stretch>
        </p:blipFill>
        <p:spPr>
          <a:xfrm>
            <a:off x="62484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>
          <a:xfrm>
            <a:off x="2492375" y="2702560"/>
            <a:ext cx="3200400" cy="406400"/>
          </a:xfrm>
        </p:spPr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追踪信息更新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>
          <a:xfrm>
            <a:off x="2654935" y="3126740"/>
            <a:ext cx="3200400" cy="499110"/>
          </a:xfrm>
        </p:spPr>
        <p:txBody>
          <a:bodyPr>
            <a:normAutofit fontScale="90000" lnSpcReduction="10000"/>
          </a:bodyPr>
          <a:p>
            <a:r>
              <a:rPr lang="zh-CN" altLang="en-US"/>
              <a:t>关注官方账号，订阅newsletter，定期核实信息时效性。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52caaf78-e4a6-11f0-abb1-7219bc6f0be2"/>
          <p:cNvPicPr>
            <a:picLocks noChangeAspect="1"/>
          </p:cNvPicPr>
          <p:nvPr>
            <p:ph type="pic" idx="16399"/>
            <p:custDataLst>
              <p:tags r:id="rId13"/>
            </p:custDataLst>
          </p:nvPr>
        </p:nvPicPr>
        <p:blipFill>
          <a:blip r:embed="rId14"/>
          <a:srcRect l="2505" r="2505"/>
          <a:stretch>
            <a:fillRect/>
          </a:stretch>
        </p:blipFill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交叉验证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重要信息多渠道验证，如申请要求、费用预算。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6" name="图片占位符 15" descr="52cab016-e4a6-11f0-abb1-7219bc6f0be2"/>
          <p:cNvPicPr>
            <a:picLocks noChangeAspect="1"/>
          </p:cNvPicPr>
          <p:nvPr>
            <p:ph type="pic" idx="16401"/>
            <p:custDataLst>
              <p:tags r:id="rId18"/>
            </p:custDataLst>
          </p:nvPr>
        </p:nvPicPr>
        <p:blipFill>
          <a:blip r:embed="rId19"/>
          <a:srcRect l="1780" r="1780"/>
          <a:stretch>
            <a:fillRect/>
          </a:stretch>
        </p:blipFill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利用校友资源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通过LinkedIn、校友会联系在读生或毕业生获取一手经验。</a:t>
            </a: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58810" y="1734185"/>
            <a:ext cx="2813685" cy="40957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lIns="0" tIns="0" rIns="0" bIns="0" rtlCol="0" anchor="t">
            <a:normAutofit/>
          </a:bodyPr>
          <a:p>
            <a:pPr lvl="0" algn="l">
              <a:lnSpc>
                <a:spcPct val="111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>
                <a:ln>
                  <a:noFill/>
                  <a:prstDash val="sysDot"/>
                </a:ln>
                <a:uFillTx/>
                <a:latin typeface="+mn-ea"/>
                <a:cs typeface="MiSans Normal" panose="00000500000000000000" charset="-122"/>
                <a:sym typeface="+mn-ea"/>
              </a:rPr>
              <a:t>（</a:t>
            </a:r>
            <a:r>
              <a:rPr lang="zh-CN" altLang="en-US" sz="2400">
                <a:ln>
                  <a:noFill/>
                  <a:prstDash val="sysDot"/>
                </a:ln>
                <a:uFillTx/>
                <a:latin typeface="+mn-ea"/>
                <a:cs typeface="MiSans Normal" panose="00000500000000000000" charset="-122"/>
                <a:sym typeface="+mn-ea"/>
              </a:rPr>
              <a:t>5</a:t>
            </a:r>
            <a:r>
              <a:rPr lang="zh-CN" altLang="en-US" sz="2400">
                <a:ln>
                  <a:noFill/>
                  <a:prstDash val="sysDot"/>
                </a:ln>
                <a:uFillTx/>
                <a:latin typeface="+mn-ea"/>
                <a:cs typeface="MiSans Normal" panose="00000500000000000000" charset="-122"/>
                <a:sym typeface="+mn-ea"/>
              </a:rPr>
              <a:t>）</a:t>
            </a:r>
            <a:r>
              <a:rPr lang="zh-CN" altLang="en-US" sz="2400">
                <a:ln>
                  <a:noFill/>
                  <a:prstDash val="sysDot"/>
                </a:ln>
                <a:uFillTx/>
                <a:latin typeface="+mn-ea"/>
                <a:cs typeface="MiSans Normal" panose="00000500000000000000" charset="-122"/>
                <a:sym typeface="+mn-ea"/>
              </a:rPr>
              <a:t>注意时效性</a:t>
            </a:r>
            <a:endParaRPr lang="zh-CN" altLang="en-US" sz="2400">
              <a:ln>
                <a:noFill/>
                <a:prstDash val="sysDot"/>
              </a:ln>
              <a:uFillTx/>
              <a:latin typeface="+mn-ea"/>
              <a:cs typeface="MiSans Normal" panose="00000500000000000000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82000" y="2410460"/>
            <a:ext cx="3114675" cy="101790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lIns="0" tIns="0" rIns="0" bIns="0" rtlCol="0" anchor="t">
            <a:normAutofit lnSpcReduction="10000"/>
          </a:bodyPr>
          <a:p>
            <a:pPr lvl="0" algn="l">
              <a:lnSpc>
                <a:spcPct val="125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1600">
                <a:ln>
                  <a:noFill/>
                  <a:prstDash val="sysDot"/>
                </a:ln>
                <a:uFillTx/>
                <a:latin typeface="+mn-ea"/>
                <a:cs typeface="MiSans Normal" panose="00000500000000000000" charset="-122"/>
                <a:sym typeface="+mn-ea"/>
              </a:rPr>
              <a:t>留学政策和申请要求可能随时变化，要定期核实关键信息的时效性。建议直接联系学校确认重要信息。</a:t>
            </a:r>
            <a:endParaRPr lang="zh-CN" altLang="en-US" sz="1600">
              <a:ln>
                <a:noFill/>
                <a:prstDash val="sysDot"/>
              </a:ln>
              <a:uFillTx/>
              <a:latin typeface="+mn-ea"/>
              <a:cs typeface="MiSans Normal" panose="00000500000000000000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7.1  </a:t>
            </a:r>
            <a:r>
              <a:rPr lang="zh-CN" altLang="en-US"/>
              <a:t>创新创业的信息检索与利用</a:t>
            </a:r>
            <a:endParaRPr lang="zh-CN" altLang="en-US"/>
          </a:p>
        </p:txBody>
      </p:sp>
      <p:pic>
        <p:nvPicPr>
          <p:cNvPr id="3" name="内容占位符 2" descr="4e5293c5-e4a6-11f0-9809-1e24474c16fb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13502" r="13587"/>
          <a:stretch>
            <a:fillRect/>
          </a:stretch>
        </p:blipFill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8960" y="3566160"/>
            <a:ext cx="487680" cy="48768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8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信息检索能力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创业者需高效检索信息，掌握行业动态、市场趋势、政策法规，以抓住机遇、规避风险。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/>
          <p:cNvPicPr/>
          <p:nvPr>
            <p:ph type="pic" idx="16393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662160" y="3566160"/>
            <a:ext cx="487680" cy="48768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8"/>
            <p:custDataLst>
              <p:tags r:id="rId14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项目落地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从创意到项目实施，系统检索与合理利用信息至关重要，助推动创业项目顺利开展。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公务员考试信息检索与利用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7.5 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7.5 </a:t>
            </a:r>
            <a:r>
              <a:rPr lang="zh-CN" altLang="en-US"/>
              <a:t>公务员考试信息检索与利用</a:t>
            </a:r>
            <a:endParaRPr lang="zh-CN" altLang="en-US"/>
          </a:p>
        </p:txBody>
      </p:sp>
      <p:pic>
        <p:nvPicPr>
          <p:cNvPr id="3" name="内容占位符 2" descr="5038c903-e4a6-11f0-b21f-2e64df5d7a54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10294" r="10294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486400 w 5486400"/>
              <a:gd name="connsiteY2" fmla="*/ 0 h 4724400"/>
              <a:gd name="connisteX3" fmla="*/ 5486400 w 5486400"/>
              <a:gd name="connsiteY3" fmla="*/ 4724400 h 4724400"/>
              <a:gd name="connisteX4" fmla="*/ 203200 w 5486400"/>
              <a:gd name="connsiteY4" fmla="*/ 4724400 h 4724400"/>
              <a:gd name="connisteX5" fmla="*/ 0 w 5486400"/>
              <a:gd name="connsiteY5" fmla="*/ 4521200 h 4724400"/>
              <a:gd name="connisteX6" fmla="*/ 0 w 5486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486400" y="0"/>
                </a:lnTo>
                <a:lnTo>
                  <a:pt x="5486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信息检索重要性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全面系统检索，掌握报考岗位、历年真题及备考资料，科学方法助合理规划，踏实前行公考路。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备考资料搜集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准确及时信息，助力考生规划备考，增强公考职业道路信心，信息检索是成功关键。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7.5.1 </a:t>
            </a:r>
            <a:r>
              <a:rPr lang="zh-CN" altLang="en-US"/>
              <a:t>报考和录取阶段信息获取</a:t>
            </a:r>
            <a:endParaRPr lang="zh-CN" altLang="en-US"/>
          </a:p>
        </p:txBody>
      </p:sp>
      <p:pic>
        <p:nvPicPr>
          <p:cNvPr id="3" name="内容占位符 2" descr="50caf134-e4a6-11f0-97ac-3a379c1acec9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950" r="950"/>
          <a:stretch>
            <a:fillRect/>
          </a:stretch>
        </p:blipFill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报考阶段信息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掌握报考条件、流程，关注央地考试时间、科目、招录详情，及时了解政策动态。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录取阶段信息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关注面试通知、体检安排、政审要求，了解录用公示信息，准备相关材料，跟进录用进度。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7.5.1 </a:t>
            </a:r>
            <a:r>
              <a:rPr lang="zh-CN" altLang="en-US" sz="2700"/>
              <a:t>报考和录取阶段信息获取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 </a:t>
            </a:r>
            <a:r>
              <a:rPr lang="zh-CN" altLang="en-US"/>
              <a:t>报考阶段的信息获取主要关注考试政策和职位信息</a:t>
            </a:r>
            <a:endParaRPr lang="zh-CN" altLang="en-US"/>
          </a:p>
        </p:txBody>
      </p:sp>
      <p:pic>
        <p:nvPicPr>
          <p:cNvPr id="4" name="内容占位符 3" descr="5149d949-e4a6-11f0-aad2-1a77c7019781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t="1685" b="1685"/>
          <a:stretch>
            <a:fillRect/>
          </a:stretch>
        </p:blipFill>
        <p:spPr>
          <a:xfrm>
            <a:off x="4648200" y="609600"/>
            <a:ext cx="6934200" cy="2641600"/>
          </a:xfrm>
          <a:custGeom>
            <a:avLst/>
            <a:gdLst>
              <a:gd name="connisteX0" fmla="*/ 0 w 6934200"/>
              <a:gd name="connsiteY0" fmla="*/ 203200 h 2641600"/>
              <a:gd name="connisteX1" fmla="*/ 203200 w 6934200"/>
              <a:gd name="connsiteY1" fmla="*/ 0 h 2641600"/>
              <a:gd name="connisteX2" fmla="*/ 6731000 w 6934200"/>
              <a:gd name="connsiteY2" fmla="*/ 0 h 2641600"/>
              <a:gd name="connisteX3" fmla="*/ 6934200 w 6934200"/>
              <a:gd name="connsiteY3" fmla="*/ 203200 h 2641600"/>
              <a:gd name="connisteX4" fmla="*/ 6934200 w 6934200"/>
              <a:gd name="connsiteY4" fmla="*/ 2641600 h 2641600"/>
              <a:gd name="connisteX5" fmla="*/ 0 w 6934200"/>
              <a:gd name="connsiteY5" fmla="*/ 2641600 h 2641600"/>
              <a:gd name="connisteX6" fmla="*/ 0 w 69342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考试政策信息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掌握招考计划、报考条件、资格审查，中央及地方官网获取权威信息，关注学历、专业、经验要求，了解考试时间、科目、纪律。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职位信息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查询部门性质、岗位职责、录用计划、工作地点，专业平台分析历年招录，参考报考人数、分数线、面试比例，评估部门前景、工作环境、晋升机会。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819400" cy="1828800"/>
          </a:xfrm>
        </p:spPr>
        <p:txBody>
          <a:bodyPr>
            <a:normAutofit/>
          </a:bodyPr>
          <a:p>
            <a:r>
              <a:rPr lang="en-US" altLang="zh-CN" sz="3000"/>
              <a:t>7.5.1 </a:t>
            </a:r>
            <a:r>
              <a:rPr lang="zh-CN" altLang="en-US" sz="3000"/>
              <a:t>报考和录取阶段信息获取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2667000"/>
            <a:ext cx="2819400" cy="3352800"/>
          </a:xfrm>
        </p:spPr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录取阶段的信息获取主要关注考试成绩和录用程序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51a46e95-e4a6-11f0-9a62-9a63e0e0438a"/>
          <p:cNvPicPr>
            <a:picLocks noChangeAspect="1"/>
          </p:cNvPicPr>
          <p:nvPr>
            <p:ph type="pic" idx="16396"/>
            <p:custDataLst>
              <p:tags r:id="rId4"/>
            </p:custDataLst>
          </p:nvPr>
        </p:nvPicPr>
        <p:blipFill>
          <a:blip r:embed="rId5"/>
          <a:srcRect t="5610" b="5610"/>
          <a:stretch>
            <a:fillRect/>
          </a:stretch>
        </p:blipFill>
        <p:spPr>
          <a:xfrm>
            <a:off x="35814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笔试成绩查询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官网查询成绩和排名，关注面试、体检、考察公示，了解递补和调剂政策。</a:t>
            </a:r>
            <a:endParaRPr lang="zh-CN" altLang="en-US" sz="1400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51a46e9a-e4a6-11f0-9a62-9a63e0e0438a"/>
          <p:cNvPicPr>
            <a:picLocks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10"/>
          <a:srcRect t="5610" b="5610"/>
          <a:stretch>
            <a:fillRect/>
          </a:stretch>
        </p:blipFill>
        <p:spPr>
          <a:xfrm>
            <a:off x="76581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录取过程跟进</a:t>
            </a:r>
            <a:endParaRPr lang="zh-CN" altLang="en-US" sz="19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关注资格复审、面试、体检、考察时间与要求，面试了解形式与标准，体检考察备齐材料。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51a47056-e4a6-11f0-9a62-9a63e0e0438a"/>
          <p:cNvPicPr>
            <a:picLocks noChangeAspect="1"/>
          </p:cNvPicPr>
          <p:nvPr>
            <p:ph type="pic" idx="16400"/>
            <p:custDataLst>
              <p:tags r:id="rId14"/>
            </p:custDataLst>
          </p:nvPr>
        </p:nvPicPr>
        <p:blipFill>
          <a:blip r:embed="rId15"/>
          <a:srcRect l="6005" r="6005"/>
          <a:stretch>
            <a:fillRect/>
          </a:stretch>
        </p:blipFill>
        <p:spPr>
          <a:xfrm>
            <a:off x="35814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信息更新与管理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订阅官网信息，关注公众号，加入交流群，分类整理资料，备份重要信息，遵守时间要求。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51a4718d-e4a6-11f0-9a62-9a63e0e0438a"/>
          <p:cNvPicPr>
            <a:picLocks noChangeAspect="1"/>
          </p:cNvPicPr>
          <p:nvPr>
            <p:ph type="pic" idx="16402"/>
            <p:custDataLst>
              <p:tags r:id="rId19"/>
            </p:custDataLst>
          </p:nvPr>
        </p:nvPicPr>
        <p:blipFill>
          <a:blip r:embed="rId20"/>
          <a:srcRect l="5882" r="5882"/>
          <a:stretch>
            <a:fillRect/>
          </a:stretch>
        </p:blipFill>
        <p:spPr>
          <a:xfrm>
            <a:off x="76581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政策适应与调整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以官方信息为准，关注政策变化，调整备考策略，分析地区差异，确保信息可靠性。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7.5.2 </a:t>
            </a:r>
            <a:r>
              <a:rPr lang="zh-CN" altLang="en-US"/>
              <a:t>复习备考阶段信息获取</a:t>
            </a:r>
            <a:endParaRPr lang="zh-CN" altLang="en-US"/>
          </a:p>
        </p:txBody>
      </p:sp>
      <p:pic>
        <p:nvPicPr>
          <p:cNvPr id="3" name="内容占位符 2" descr="515bdea0-e4a6-11f0-97ac-3a379c1acec9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859" r="859"/>
          <a:stretch>
            <a:fillRect/>
          </a:stretch>
        </p:blipFill>
        <p:spPr>
          <a:xfrm>
            <a:off x="609600" y="34036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复习备考信息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了解考试科目，选择参考书与资料，注意复习技巧，关注面试准备，掌握时间与范围。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在线资源利用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访问官方与专业网站，利用在线考试中心，练习各类试题，包括预测试、模拟题、历年真题。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666365" cy="1828800"/>
          </a:xfrm>
        </p:spPr>
        <p:txBody>
          <a:bodyPr>
            <a:normAutofit/>
          </a:bodyPr>
          <a:p>
            <a:r>
              <a:rPr lang="en-US" altLang="zh-CN" sz="3000"/>
              <a:t>7.5.2 </a:t>
            </a:r>
            <a:r>
              <a:rPr lang="zh-CN" altLang="en-US" sz="3000"/>
              <a:t>复习备考阶段信息获取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通过各高校图书馆获取公务员考试信息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54dcd658-e4a6-11f0-8df8-ce86e9008dfe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/>
          <a:srcRect r="294" b="15735"/>
          <a:stretch>
            <a:fillRect/>
          </a:stretch>
        </p:blipFill>
        <p:spPr>
          <a:xfrm>
            <a:off x="3784600" y="812800"/>
            <a:ext cx="2057400" cy="30480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公务员考试参考书目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高校图书馆提供考试书籍详情，包括书名、位置、索取号和数量，便于学生查阅。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54dcd643-e4a6-11f0-8df8-ce86e9008dfe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/>
          <a:srcRect l="4151" r="4151"/>
          <a:stretch>
            <a:fillRect/>
          </a:stretch>
        </p:blipFill>
        <p:spPr>
          <a:xfrm>
            <a:off x="6553200" y="812800"/>
            <a:ext cx="2057400" cy="30480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历年试题库</a:t>
            </a:r>
            <a:endParaRPr lang="zh-CN" altLang="en-US" sz="17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图书馆网页设试题库，含国家及地方历年公务员考试真题与答案，助学生高效备考。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54dcd730-e4a6-11f0-8df8-ce86e9008dfe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/>
          <a:srcRect l="4151" r="4151"/>
          <a:stretch>
            <a:fillRect/>
          </a:stretch>
        </p:blipFill>
        <p:spPr>
          <a:xfrm>
            <a:off x="9321800" y="812800"/>
            <a:ext cx="2057400" cy="304800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公务员信息导航</a:t>
            </a:r>
            <a:endParaRPr lang="zh-CN" altLang="en-US" sz="17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部分高校图书馆网页设信息导航，链接至知名网站，快速查询公务员考试资讯。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7.5.2 </a:t>
            </a:r>
            <a:r>
              <a:rPr lang="zh-CN" altLang="en-US" sz="2700"/>
              <a:t>复习备考阶段信息获取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公务员考试相关网站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9150" y="1371600"/>
            <a:ext cx="812800" cy="812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公务员考试资源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提供历年试题、答案解析、政策解读、培训课程，覆盖国考、省考，助力全面备考。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4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518650" y="1371600"/>
            <a:ext cx="812800" cy="8128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公务员论坛交流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分享最新资讯、经验、真题，连接全国考生，涵盖行测、申论、面试，打造互动学习社区。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0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7.1.1 </a:t>
            </a:r>
            <a:r>
              <a:rPr lang="zh-CN" altLang="en-US"/>
              <a:t>创新资源与项目的选择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53964533-e4a6-11f0-98a6-12a3712067a7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t="23897" r="16532"/>
          <a:stretch>
            <a:fillRect/>
          </a:stretch>
        </p:blipFill>
        <p:spPr>
          <a:xfrm>
            <a:off x="609600" y="1524000"/>
            <a:ext cx="3454400" cy="2032000"/>
          </a:xfrm>
          <a:custGeom>
            <a:avLst/>
            <a:gdLst>
              <a:gd name="connisteX0" fmla="*/ 0 w 3454400"/>
              <a:gd name="connsiteY0" fmla="*/ 203200 h 2032000"/>
              <a:gd name="connisteX1" fmla="*/ 203200 w 3454400"/>
              <a:gd name="connsiteY1" fmla="*/ 0 h 2032000"/>
              <a:gd name="connisteX2" fmla="*/ 3251200 w 3454400"/>
              <a:gd name="connsiteY2" fmla="*/ 0 h 2032000"/>
              <a:gd name="connisteX3" fmla="*/ 3454400 w 3454400"/>
              <a:gd name="connsiteY3" fmla="*/ 203200 h 2032000"/>
              <a:gd name="connisteX4" fmla="*/ 3454400 w 3454400"/>
              <a:gd name="connsiteY4" fmla="*/ 2032000 h 2032000"/>
              <a:gd name="connisteX5" fmla="*/ 0 w 3454400"/>
              <a:gd name="connsiteY5" fmla="*/ 2032000 h 2032000"/>
              <a:gd name="connisteX6" fmla="*/ 0 w 34544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大学生创新资源获取途径</a:t>
            </a:r>
            <a:endParaRPr lang="zh-CN" altLang="en-US" sz="17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大学生获取创新资源与项目需系统性规划，要充分利用校内外资源，结合自身特点，善于发现和利用多样渠道与机会。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5396426c-e4a6-11f0-98a6-12a3712067a7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t="5882" b="5882"/>
          <a:stretch>
            <a:fillRect/>
          </a:stretch>
        </p:blipFill>
        <p:spPr>
          <a:xfrm>
            <a:off x="4368800" y="1524000"/>
            <a:ext cx="3454400" cy="2032000"/>
          </a:xfrm>
          <a:custGeom>
            <a:avLst/>
            <a:gdLst>
              <a:gd name="connisteX0" fmla="*/ 0 w 3454400"/>
              <a:gd name="connsiteY0" fmla="*/ 203200 h 2032000"/>
              <a:gd name="connisteX1" fmla="*/ 203200 w 3454400"/>
              <a:gd name="connsiteY1" fmla="*/ 0 h 2032000"/>
              <a:gd name="connisteX2" fmla="*/ 3251200 w 3454400"/>
              <a:gd name="connsiteY2" fmla="*/ 0 h 2032000"/>
              <a:gd name="connisteX3" fmla="*/ 3454400 w 3454400"/>
              <a:gd name="connsiteY3" fmla="*/ 203200 h 2032000"/>
              <a:gd name="connisteX4" fmla="*/ 3454400 w 3454400"/>
              <a:gd name="connsiteY4" fmla="*/ 2032000 h 2032000"/>
              <a:gd name="connisteX5" fmla="*/ 0 w 3454400"/>
              <a:gd name="connsiteY5" fmla="*/ 2032000 h 2032000"/>
              <a:gd name="connisteX6" fmla="*/ 0 w 34544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利用校内资源参与科研创新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利用高校实验室、研究中心参与科研项目；通过大学科技园、创新创业学院活动寻找合作；关注教务处、团委发布的学科竞赛信息以获取支持和指导。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5396414f-e4a6-11f0-98a6-12a3712067a7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l="56" r="56"/>
          <a:stretch>
            <a:fillRect/>
          </a:stretch>
        </p:blipFill>
        <p:spPr>
          <a:xfrm>
            <a:off x="8128000" y="1524000"/>
            <a:ext cx="3454400" cy="2032000"/>
          </a:xfrm>
          <a:custGeom>
            <a:avLst/>
            <a:gdLst>
              <a:gd name="connisteX0" fmla="*/ 0 w 3454400"/>
              <a:gd name="connsiteY0" fmla="*/ 203200 h 2032000"/>
              <a:gd name="connisteX1" fmla="*/ 203200 w 3454400"/>
              <a:gd name="connsiteY1" fmla="*/ 0 h 2032000"/>
              <a:gd name="connisteX2" fmla="*/ 3251200 w 3454400"/>
              <a:gd name="connsiteY2" fmla="*/ 0 h 2032000"/>
              <a:gd name="connisteX3" fmla="*/ 3454400 w 3454400"/>
              <a:gd name="connsiteY3" fmla="*/ 203200 h 2032000"/>
              <a:gd name="connisteX4" fmla="*/ 3454400 w 3454400"/>
              <a:gd name="connsiteY4" fmla="*/ 2032000 h 2032000"/>
              <a:gd name="connisteX5" fmla="*/ 0 w 3454400"/>
              <a:gd name="connsiteY5" fmla="*/ 2032000 h 2032000"/>
              <a:gd name="connisteX6" fmla="*/ 0 w 34544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整合社会资源拓展创新项目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政府部门发布申报通知设专项资金，创业孵化器提供硬件支持并举办活动，产业园区通过对接会促进产学研合作。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7.1.1 </a:t>
            </a:r>
            <a:r>
              <a:rPr lang="zh-CN" altLang="en-US" sz="2700"/>
              <a:t>创新资源与项目的选择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网络平台与行业协会的作用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4e6574a4-e4a6-11f0-aad2-1a77c7019781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2381" r="2381"/>
          <a:stretch>
            <a:fillRect/>
          </a:stretch>
        </p:blipFill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创新资源共享平台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科研社交平台发布项目信息，创新创业服务平台提供投融资对接，众包平台发布企业创新需求。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4e65753f-e4a6-11f0-aad2-1a77c7019781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t="15000" b="15000"/>
          <a:stretch>
            <a:fillRect/>
          </a:stretch>
        </p:blipFill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创新创业大赛与协会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大赛官网更新赛事信息，行业协会举办论坛、研讨会，提供行业动态、资金支持，校友会分享行业资源。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7.1.1 </a:t>
            </a:r>
            <a:r>
              <a:rPr lang="zh-CN" altLang="en-US"/>
              <a:t>创新资源与项目的选择</a:t>
            </a:r>
            <a:endParaRPr lang="zh-CN" altLang="en-US"/>
          </a:p>
        </p:txBody>
      </p:sp>
      <p:pic>
        <p:nvPicPr>
          <p:cNvPr id="3" name="内容占位符 2" descr="4e2954b6-e4a6-11f0-b21f-2e64df5d7a54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101" r="101"/>
          <a:stretch>
            <a:fillRect/>
          </a:stretch>
        </p:blipFill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选择项目的关键因素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选择项目时，项目方向应尽可能与自身专业知识相关，以充分发挥专业优势，便于后期深入发展。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7.1.2 </a:t>
            </a:r>
            <a:r>
              <a:rPr lang="zh-CN" altLang="en-US"/>
              <a:t>创新创业项目的市场调查</a:t>
            </a:r>
            <a:endParaRPr lang="zh-CN" altLang="en-US"/>
          </a:p>
        </p:txBody>
      </p:sp>
      <p:pic>
        <p:nvPicPr>
          <p:cNvPr id="3" name="内容占位符 2" descr="4e3b792c-e4a6-11f0-b21f-2e64df5d7a54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884" b="884"/>
          <a:stretch>
            <a:fillRect/>
          </a:stretch>
        </p:blipFill>
        <p:spPr>
          <a:xfrm>
            <a:off x="609600" y="609600"/>
            <a:ext cx="10972800" cy="2997200"/>
          </a:xfrm>
          <a:custGeom>
            <a:avLst/>
            <a:gdLst>
              <a:gd name="connisteX0" fmla="*/ 0 w 10972800"/>
              <a:gd name="connsiteY0" fmla="*/ 203200 h 2997200"/>
              <a:gd name="connisteX1" fmla="*/ 203200 w 10972800"/>
              <a:gd name="connsiteY1" fmla="*/ 0 h 2997200"/>
              <a:gd name="connisteX2" fmla="*/ 10769600 w 10972800"/>
              <a:gd name="connsiteY2" fmla="*/ 0 h 2997200"/>
              <a:gd name="connisteX3" fmla="*/ 10972800 w 10972800"/>
              <a:gd name="connsiteY3" fmla="*/ 203200 h 2997200"/>
              <a:gd name="connisteX4" fmla="*/ 10972800 w 10972800"/>
              <a:gd name="connsiteY4" fmla="*/ 2794000 h 2997200"/>
              <a:gd name="connisteX5" fmla="*/ 10769600 w 10972800"/>
              <a:gd name="connsiteY5" fmla="*/ 2997200 h 2997200"/>
              <a:gd name="connisteX6" fmla="*/ 203200 w 10972800"/>
              <a:gd name="connsiteY6" fmla="*/ 2997200 h 2997200"/>
              <a:gd name="connisteX7" fmla="*/ 0 w 10972800"/>
              <a:gd name="connsiteY7" fmla="*/ 2794000 h 2997200"/>
              <a:gd name="connisteX8" fmla="*/ 0 w 10972800"/>
              <a:gd name="connsiteY8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794000"/>
                </a:lnTo>
                <a:cubicBezTo>
                  <a:pt x="10972800" y="2906224"/>
                  <a:pt x="10881824" y="2997200"/>
                  <a:pt x="107696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市场调查维度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线上、线下、二手数据、专业机构合作，全面洞察市场。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创业项目稳健性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深入调查，确保项目潜力，规避风险，促进稳健发展。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0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e6ab2f3b-2a0a-4b19-887d-f8187e984be7.jpg?Expires=1798542342\u0026AWSAccessKeyId=AKLT9NSy7kh8TIS1UzNqLRY2\u0026Signature=vE9FzU%2BGkj1BXyJLVYAtZNlBW0Q%3D&quot;,&quot;product_name&quot;:&quot;wps-wpp-pc&quot;,&quot;intention_code&quot;:&quot;wps_wpp_generate_doc_pay&quot;}*auto_qingqiu_3.0.4_Mock_V1_prod*1767006335766_c49f8b_4739f89a7469-slide-21"/>
</p:tagLst>
</file>

<file path=ppt/tags/tag10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0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efa19404144709f7"/>
</p:tagLst>
</file>

<file path=ppt/tags/tag10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75add9d9df66e3944295cee8df2d47a9c506625"/>
  <p:tag name="KSO_WM_NEWLAYOUT_GROUP_ID" val="layout_10007"/>
  <p:tag name="KSO_WM_NEWLAYOUT_ID" val="slide_3769a8e1402e790d"/>
  <p:tag name="KSO_WM_UNIT_PRESET_TEXT" val="单击此处添加标题"/>
</p:tagLst>
</file>

<file path=ppt/tags/tag10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0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0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1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3769a8e1402e790d"/>
</p:tagLst>
</file>

<file path=ppt/tags/tag10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d8e9ab8cb5a9ba846274bd1656f5590e2388e8"/>
  <p:tag name="KSO_WM_NEWLAYOUT_GROUP_ID" val="layout_24"/>
  <p:tag name="KSO_WM_NEWLAYOUT_ID" val="slide_cb7e80b1572e04a8"/>
  <p:tag name="KSO_WM_UNIT_PRESET_TEXT" val="单击此处添加标题"/>
</p:tagLst>
</file>

<file path=ppt/tags/tag10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1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b21bc55d-e000-4a89-80a1-9fd6fef233dc.jpg?Expires=1798542342\u0026AWSAccessKeyId=AKLT9NSy7kh8TIS1UzNqLRY2\u0026Signature=Nnstp7tMxJyHR17geZ4QJSIOCi0%3D&quot;,&quot;product_name&quot;:&quot;wps-wpp-pc&quot;,&quot;intention_code&quot;:&quot;wps_wpp_generate_doc_pay&quot;}*auto_qingqiu_3.0.4_Mock_V1_prod*1767006335766_c49f8b_4739f89a7469-slide-23"/>
</p:tagLst>
</file>

<file path=ppt/tags/tag10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1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s://sjzg-images.ks3-cn-beijing-internal.ksyun.com/tim_gen_images/doubao_gen/2993d40568930235a26ee299dc6fff80_0.png?Expires=1767092737\u0026AWSAccessKeyId=AKLTHzmNYxS86KQFnb2pvxtA\u0026Signature=WqXyW9ywheChHPEsoHnNG9Jc7gg%3D&quot;,&quot;product_name&quot;:&quot;wps-wpp-pc&quot;,&quot;intention_code&quot;:&quot;wps_wpp_generate_doc_pay&quot;}*auto_cache_hit_3.0.4_Mock_V1_prod*1767006335766_c49f8b_4739f89a7469-slide-23"/>
</p:tagLst>
</file>

<file path=ppt/tags/tag10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3ef1e314-639a-4eb2-bbcc-b4d766c62857.jpg?Expires=1798542341\u0026AWSAccessKeyId=AKLT9NSy7kh8TIS1UzNqLRY2\u0026Signature=2xuQVKjhuXLopCO1BQ5rI6bB8is%3D&quot;,&quot;product_name&quot;:&quot;wps-wpp-pc&quot;,&quot;intention_code&quot;:&quot;wps_wpp_generate_doc_pay&quot;}*auto_qingqiu_3.0.4_Mock_V1_prod*1767006335766_c49f8b_4739f89a7469-slide-23"/>
</p:tagLst>
</file>

<file path=ppt/tags/tag10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0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12/bb4cdd53-1b50-4e01-bf8d-6710fca3c6b7.jpg?Expires=1798542341\u0026AWSAccessKeyId=AKLT9NSy7kh8TIS1UzNqLRY2\u0026Signature=Eq1Aft9LOonEZ0JPwQJYQfix%2Fu4%3D&quot;,&quot;product_name&quot;:&quot;wps-wpp-pc&quot;,&quot;intention_code&quot;:&quot;wps_wpp_generate_doc_pay&quot;}*auto_qingqiu_3.0.4_Mock_V1_prod*1767006335766_c49f8b_4739f89a7469-slide-23"/>
</p:tagLst>
</file>

<file path=ppt/tags/tag10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31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cb7e80b1572e04a8"/>
</p:tagLst>
</file>

<file path=ppt/tags/tag10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29ac7ec75684596128d66f57f698c326f710f96"/>
  <p:tag name="KSO_WM_NEWLAYOUT_GROUP_ID" val="layout_10004"/>
  <p:tag name="KSO_WM_NEWLAYOUT_ID" val="slide_c69ff2b91d1aabd5"/>
  <p:tag name="KSO_WM_UNIT_PRESET_TEXT" val="单击此处添加标题"/>
</p:tagLst>
</file>

<file path=ppt/tags/tag10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3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4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c69ff2b91d1aabd5"/>
</p:tagLst>
</file>

<file path=ppt/tags/tag10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696065eb782e49674e6503ae114a0f29b25fcd"/>
  <p:tag name="KSO_WM_NEWLAYOUT_GROUP_ID" val="layout_25"/>
  <p:tag name="KSO_WM_NEWLAYOUT_ID" val="slide_2ac9fa951f85647a"/>
  <p:tag name="KSO_WM_UNIT_PRESET_TEXT" val="单击此处添加标题"/>
</p:tagLst>
</file>

<file path=ppt/tags/tag10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4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0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4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9b5e3c2a4a930c7705eef4b8680cd2a3031ca3b"/>
  <p:tag name="KSO_WM_NEWLAYOUT_GROUP_ID" val="layout_24"/>
  <p:tag name="KSO_WM_NEWLAYOUT_ID" val="slide_96bba096ac0774bc"/>
</p:tagLst>
</file>

<file path=ppt/tags/tag10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0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5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  <p:tag name="KSO_WM_UNIT_PRESET_TEXT" val="03"/>
</p:tagLst>
</file>

<file path=ppt/tags/tag10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0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5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2ac9fa951f85647a"/>
</p:tagLst>
</file>

<file path=ppt/tags/tag10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a33028020b2d9bc63eea920a798537af482fd33"/>
  <p:tag name="KSO_WM_NEWLAYOUT_GROUP_ID" val="layout_46"/>
  <p:tag name="KSO_WM_NEWLAYOUT_ID" val="slide_5cf40ee4ac75105f"/>
  <p:tag name="KSO_WM_UNIT_PRESET_TEXT" val="单击此处添加标题"/>
</p:tagLst>
</file>

<file path=ppt/tags/tag10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06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3878e8d4-ae31-4600-b150-c1847ccdfa6d.jpg?Expires=1798542342\u0026AWSAccessKeyId=AKLT9NSy7kh8TIS1UzNqLRY2\u0026Signature=JBDORqlTxEH3gSbgFMvajBDTWVw%3D&quot;,&quot;product_name&quot;:&quot;wps-wpp-pc&quot;,&quot;intention_code&quot;:&quot;wps_wpp_generate_doc_pay&quot;}*auto_qingqiu_3.0.4_Mock_V1_prod*1767006335766_c49f8b_4739f89a7469-slide-26"/>
</p:tagLst>
</file>

<file path=ppt/tags/tag10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6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176584145&quot;,&quot;product_name&quot;:&quot;wps-wpp-pc&quot;,&quot;intention_code&quot;:&quot;wps_wpp_generate_doc_pay&quot;}*auto_gallery_3.0.4_Mock_V1_prod*1767006335766_c49f8b_4739f89a7469-slide-26"/>
</p:tagLst>
</file>

<file path=ppt/tags/tag10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6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cf40ee4ac75105f"/>
</p:tagLst>
</file>

<file path=ppt/tags/tag10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b335b4f28ecf2703698172581e7915e70687fa"/>
  <p:tag name="KSO_WM_NEWLAYOUT_GROUP_ID" val="layout_47"/>
  <p:tag name="KSO_WM_NEWLAYOUT_ID" val="slide_3aca260cd9ea60bd"/>
  <p:tag name="KSO_WM_UNIT_PRESET_TEXT" val="单击此处添加标题"/>
</p:tagLst>
</file>

<file path=ppt/tags/tag1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0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7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72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07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7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77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078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0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8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3aca260cd9ea60bd"/>
</p:tagLst>
</file>

<file path=ppt/tags/tag10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e5e60df84081aaf92051424ed78b783a0b04900"/>
  <p:tag name="KSO_WM_NEWLAYOUT_GROUP_ID" val="layout_5"/>
  <p:tag name="KSO_WM_NEWLAYOUT_ID" val="slide_99024ce4c3049b43"/>
  <p:tag name="KSO_WM_UNIT_PRESET_TEXT" val="单击此处添加标题"/>
</p:tagLst>
</file>

<file path=ppt/tags/tag10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8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8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086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8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9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091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9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99024ce4c3049b43"/>
</p:tagLst>
</file>

<file path=ppt/tags/tag10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0f8ea54738d0f6cf305660ed43a72568609bf4e"/>
  <p:tag name="KSO_WM_NEWLAYOUT_GROUP_ID" val="layout_40"/>
  <p:tag name="KSO_WM_NEWLAYOUT_ID" val="slide_eb9d2de7cd56e41e"/>
  <p:tag name="KSO_WM_UNIT_PRESET_TEXT" val="单击此处添加标题"/>
</p:tagLst>
</file>

<file path=ppt/tags/tag10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345434144&quot;,&quot;product_name&quot;:&quot;wps-wpp-pc&quot;,&quot;intention_code&quot;:&quot;wps_wpp_generate_doc_pay&quot;}*auto_gallery_3.0.4_Mock_V1_prod*1767006335766_c49f8b_4739f89a7469-slide-29"/>
</p:tagLst>
</file>

<file path=ppt/tags/tag10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0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ac64840f-67b5-479e-82b7-4d563b27ba4b.jpg?Expires=1798542342\u0026AWSAccessKeyId=AKLT9NSy7kh8TIS1UzNqLRY2\u0026Signature=MOJmxLLDJHaoIJVs4ANoFkTzUe8%3D&quot;,&quot;product_name&quot;:&quot;wps-wpp-pc&quot;,&quot;intention_code&quot;:&quot;wps_wpp_generate_doc_pay&quot;}*auto_qingqiu_3.0.4_Mock_V1_prod*1767006335766_c49f8b_4739f89a7469-slide-29"/>
</p:tagLst>
</file>

<file path=ppt/tags/tag1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0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eb9d2de7cd56e41e"/>
</p:tagLst>
</file>

<file path=ppt/tags/tag110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107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108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77a69713964a930f01a42cb20a505e266b6f18f"/>
  <p:tag name="KSO_WM_NEWLAYOUT_GROUP_ID" val="layout_2"/>
  <p:tag name="KSO_WM_NEWLAYOUT_ID" val="slide_efebb92098ae4c0e"/>
  <p:tag name="KSO_WM_UNIT_PRESET_TEXT" val="单击此处添加标题"/>
</p:tagLst>
</file>

<file path=ppt/tags/tag11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1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s://sjzg-images.ks3-cn-beijing-internal.ksyun.com/tim_gen_images/doubao_gen/6830b7eb4d747d3e8c149a981bc4fe03_0.png?Expires=1767092738\u0026AWSAccessKeyId=AKLTHzmNYxS86KQFnb2pvxtA\u0026Signature=wleWlU5Ugx%2FMiQx8Qf%2B3ShJWz%2BM%3D&quot;,&quot;product_name&quot;:&quot;wps-wpp-pc&quot;,&quot;intention_code&quot;:&quot;wps_wpp_generate_doc_pay&quot;}*auto_cache_hit_3.0.4_Mock_V1_prod*1767006335766_c49f8b_4739f89a7469-slide-30"/>
</p:tagLst>
</file>

<file path=ppt/tags/tag1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1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77a47779-3d8f-475a-9d37-6c106c5ad151.jpg?Expires=1798542341\u0026AWSAccessKeyId=AKLT9NSy7kh8TIS1UzNqLRY2\u0026Signature=K%2BnsxS3hNofQbHj7bA1RZjULRRI%3D&quot;,&quot;product_name&quot;:&quot;wps-wpp-pc&quot;,&quot;intention_code&quot;:&quot;wps_wpp_generate_doc_pay&quot;}*auto_qingqiu_3.0.4_Mock_V1_prod*1767006335766_c49f8b_4739f89a7469-slide-30"/>
</p:tagLst>
</file>

<file path=ppt/tags/tag11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1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efebb92098ae4c0e"/>
</p:tagLst>
</file>

<file path=ppt/tags/tag11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647330738fd64230568b1fcf6419c99e0d399cb"/>
  <p:tag name="KSO_WM_NEWLAYOUT_GROUP_ID" val="layout_31"/>
  <p:tag name="KSO_WM_NEWLAYOUT_ID" val="slide_026ae2c13dbe2c5b"/>
  <p:tag name="KSO_WM_UNIT_PRESET_TEXT" val="单击此处添加标题"/>
</p:tagLst>
</file>

<file path=ppt/tags/tag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1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s://sjzg-images.ks3-cn-beijing-internal.ksyun.com/tim_gen_images/doubao_gen/8ac8919e6b8e6b898ae73969e9ba1f1d_0.png?Expires=1767092738\u0026AWSAccessKeyId=AKLTHzmNYxS86KQFnb2pvxtA\u0026Signature=%2BS3j7hY3TyBu%2B0Z6frGAezld8U4%3D&quot;,&quot;product_name&quot;:&quot;wps-wpp-pc&quot;,&quot;intention_code&quot;:&quot;wps_wpp_generate_doc_pay&quot;}*auto_cache_hit_3.0.4_Mock_V1_prod*1767006335766_c49f8b_4739f89a7469-slide-31"/>
</p:tagLst>
</file>

<file path=ppt/tags/tag1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836990810&quot;,&quot;product_name&quot;:&quot;wps-wpp-pc&quot;,&quot;intention_code&quot;:&quot;wps_wpp_generate_doc_pay&quot;}*auto_gallery_3.0.4_Mock_V1_prod*1767006335766_c49f8b_4739f89a7469-slide-31"/>
</p:tagLst>
</file>

<file path=ppt/tags/tag11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2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026ae2c13dbe2c5b"/>
</p:tagLst>
</file>

<file path=ppt/tags/tag11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acb9ef2a22457755d5f257e3a9f500446adb44"/>
  <p:tag name="KSO_WM_NEWLAYOUT_GROUP_ID" val="layout_43"/>
  <p:tag name="KSO_WM_NEWLAYOUT_ID" val="slide_55366398d0b5971d"/>
  <p:tag name="KSO_WM_UNIT_PRESET_TEXT" val="单击此处添加标题"/>
</p:tagLst>
</file>

<file path=ppt/tags/tag1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ai-gateway-save.ks3-cn-beijing.ksyuncs.com/aigc-gateway-v2-prod/315f98f261169bd190153a21c7ee4213_0.jpeg?Expires=1767092746\u0026AWSAccessKeyId=AKLT9VJ0mcxR8yRlm6PIC9hY\u0026Signature=m9qJbE%2FSh7iHCMdWtMygXRnx5VA%3D&quot;,&quot;product_name&quot;:&quot;wps-wpp-pc&quot;,&quot;intention_code&quot;:&quot;wps_wpp_generate_doc_pay&quot;}*auto_doubao_3.0.4_Mock_V1_prod*1767006335766_c49f8b_4739f89a7469-slide-32"/>
</p:tagLst>
</file>

<file path=ppt/tags/tag113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1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3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5366398d0b5971d"/>
</p:tagLst>
</file>

<file path=ppt/tags/tag11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644522c83d09c6882249e1a2cec7ad1724ecd6b"/>
  <p:tag name="KSO_WM_NEWLAYOUT_GROUP_ID" val="layout_37"/>
  <p:tag name="KSO_WM_NEWLAYOUT_ID" val="slide_3e3ab5794a470d78"/>
  <p:tag name="KSO_WM_UNIT_PRESET_TEXT" val="单击此处添加标题"/>
</p:tagLst>
</file>

<file path=ppt/tags/tag11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4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1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1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4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  <p:tag name="KSO_WM_UNIT_PRESET_TEXT" val="03"/>
</p:tagLst>
</file>

<file path=ppt/tags/tag11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5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  <p:tag name="KSO_WM_UNIT_PRESET_TEXT" val="04"/>
</p:tagLst>
</file>

<file path=ppt/tags/tag1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56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3e3ab5794a470d78"/>
</p:tagLst>
</file>

<file path=ppt/tags/tag11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eb96243cb44fc9f0f75feef706711399091afd8"/>
  <p:tag name="KSO_WM_NEWLAYOUT_GROUP_ID" val="layout_48"/>
  <p:tag name="KSO_WM_NEWLAYOUT_ID" val="slide_10d253ff511e52b1"/>
  <p:tag name="KSO_WM_UNIT_PRESET_TEXT" val="单击此处添加标题"/>
</p:tagLst>
</file>

<file path=ppt/tags/tag11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s://sjzg-images.ks3-cn-beijing-internal.ksyun.com/tim_gen_images/doubao_gen/23e1039e176292d8931c3d6b8c35010d_0.png?Expires=1767092738\u0026AWSAccessKeyId=AKLTHzmNYxS86KQFnb2pvxtA\u0026Signature=xxoqEDhRd%2FPk4aJL6Yaz7KcUWGQ%3D&quot;,&quot;product_name&quot;:&quot;wps-wpp-pc&quot;,&quot;intention_code&quot;:&quot;wps_wpp_generate_doc_pay&quot;}*auto_cache_hit_3.0.4_Mock_V1_prod*1767006335766_c49f8b_4739f89a7469-slide-34"/>
</p:tagLst>
</file>

<file path=ppt/tags/tag1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1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6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s://sjzg-images.ks3-cn-beijing-internal.ksyun.com/tim_gen_images/doubao_gen/fe45912c26bfa5660877dbd4d945c6d4_0.png?Expires=1767092738\u0026AWSAccessKeyId=AKLTHzmNYxS86KQFnb2pvxtA\u0026Signature=jDKBKEc5EpyrARhmA5OMsACWGKc%3D&quot;,&quot;product_name&quot;:&quot;wps-wpp-pc&quot;,&quot;intention_code&quot;:&quot;wps_wpp_generate_doc_pay&quot;}*auto_cache_hit_3.0.4_Mock_V1_prod*1767006335766_c49f8b_4739f89a7469-slide-34"/>
</p:tagLst>
</file>

<file path=ppt/tags/tag1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6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10d253ff511e52b1"/>
</p:tagLst>
</file>

<file path=ppt/tags/tag11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9943f0212d211a6a1d372cd22a0e22f00bce79d"/>
  <p:tag name="KSO_WM_NEWLAYOUT_GROUP_ID" val="layout_45"/>
  <p:tag name="KSO_WM_NEWLAYOUT_ID" val="slide_e96700003c4b03ef"/>
  <p:tag name="KSO_WM_UNIT_PRESET_TEXT" val="单击此处添加标题"/>
</p:tagLst>
</file>

<file path=ppt/tags/tag11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17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7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75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1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7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e96700003c4b03ef"/>
</p:tagLst>
</file>

<file path=ppt/tags/tag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1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7d6cc65fe69fcd9aa4eba632d734c8c092805d"/>
  <p:tag name="KSO_WM_NEWLAYOUT_GROUP_ID" val="layout_50"/>
  <p:tag name="KSO_WM_NEWLAYOUT_ID" val="slide_d3bba18c35737523"/>
  <p:tag name="KSO_WM_UNIT_PRESET_TEXT" val="单击此处添加标题"/>
</p:tagLst>
</file>

<file path=ppt/tags/tag11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344559595&quot;,&quot;product_name&quot;:&quot;wps-wpp-pc&quot;,&quot;intention_code&quot;:&quot;wps_wpp_generate_doc_pay&quot;}*auto_gallery_3.0.4_Mock_V1_prod*1767006335766_c49f8b_4739f89a7469-slide-36"/>
</p:tagLst>
</file>

<file path=ppt/tags/tag118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18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88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9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9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d3bba18c35737523"/>
</p:tagLst>
</file>

<file path=ppt/tags/tag1197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198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199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b548c69788018e501eabc95adaa44a4cb237174"/>
  <p:tag name="KSO_WM_NEWLAYOUT_GROUP_ID" val="layout_6"/>
  <p:tag name="KSO_WM_NEWLAYOUT_ID" val="slide_d5f617d1d2efd86a"/>
  <p:tag name="KSO_WM_UNIT_PRESET_TEXT" val="单击此处添加标题"/>
</p:tagLst>
</file>

<file path=ppt/tags/tag12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38ddd288614005c48a63150dd7a91666_0.png?Expires=1767092739\u0026AWSAccessKeyId=AKLTHzmNYxS86KQFnb2pvxtA\u0026Signature=Zjpp%2BW8VSAsCgnynsuCdAVIujNg%3D&quot;,&quot;product_name&quot;:&quot;wps-wpp-pc&quot;,&quot;intention_code&quot;:&quot;wps_wpp_generate_doc_pay&quot;}*auto_cache_hit_3.0.4_Mock_V1_prod*1767006335766_c49f8b_4739f89a7469-slide-37"/>
</p:tagLst>
</file>

<file path=ppt/tags/tag120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2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0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2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1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5f617d1d2efd86a"/>
</p:tagLst>
</file>

<file path=ppt/tags/tag12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abd94c0b52468da94832857a00b65449bcda0b7"/>
  <p:tag name="KSO_WM_NEWLAYOUT_GROUP_ID" val="layout_30"/>
  <p:tag name="KSO_WM_NEWLAYOUT_ID" val="slide_0d9aba63b5e2ac54"/>
  <p:tag name="KSO_WM_UNIT_PRESET_TEXT" val="单击此处添加标题"/>
</p:tagLst>
</file>

<file path=ppt/tags/tag12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c58ff59f-0218-456f-b2f5-100ac8aed236.jpg?Expires=1798542343\u0026AWSAccessKeyId=AKLT9NSy7kh8TIS1UzNqLRY2\u0026Signature=6jGtm2HhOgIhshPfY9CyZQ2a7TM%3D&quot;,&quot;product_name&quot;:&quot;wps-wpp-pc&quot;,&quot;intention_code&quot;:&quot;wps_wpp_generate_doc_pay&quot;}*auto_qingqiu_3.0.4_Mock_V1_prod*1767006335766_c49f8b_4739f89a7469-slide-38"/>
</p:tagLst>
</file>

<file path=ppt/tags/tag121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14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2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1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18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ac296ac4d7ae7eabe8e004dbf463698489d4ab"/>
  <p:tag name="KSO_WM_NEWLAYOUT_GROUP_ID" val="layout_10021"/>
  <p:tag name="KSO_WM_NEWLAYOUT_ID" val="slide_82c5d2bcdc982bb3"/>
</p:tagLst>
</file>

<file path=ppt/tags/tag1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2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0d9aba63b5e2ac54"/>
</p:tagLst>
</file>

<file path=ppt/tags/tag12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cdd3dd62dff5452c9b88e44dd9d82ee0cb9aa59"/>
  <p:tag name="KSO_WM_NEWLAYOUT_GROUP_ID" val="layout_4"/>
  <p:tag name="KSO_WM_NEWLAYOUT_ID" val="slide_347fdcce50d679f5"/>
  <p:tag name="KSO_WM_UNIT_PRESET_TEXT" val="单击此处添加标题"/>
</p:tagLst>
</file>

<file path=ppt/tags/tag12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619957cc-1a37-4565-8c40-cbf448986537.jpg?Expires=1798542342\u0026AWSAccessKeyId=AKLT9NSy7kh8TIS1UzNqLRY2\u0026Signature=WRY3E%2BfoohxgiiRYKHfPYgmJsoE%3D&quot;,&quot;product_name&quot;:&quot;wps-wpp-pc&quot;,&quot;intention_code&quot;:&quot;wps_wpp_generate_doc_pay&quot;}*auto_qingqiu_3.0.4_Mock_V1_prod*1767006335766_c49f8b_4739f89a7469-slide-39"/>
</p:tagLst>
</file>

<file path=ppt/tags/tag12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2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176584145&quot;,&quot;product_name&quot;:&quot;wps-wpp-pc&quot;,&quot;intention_code&quot;:&quot;wps_wpp_generate_doc_pay&quot;}*auto_gallery_3.0.4_Mock_V1_prod*1767006335766_c49f8b_4739f89a7469-slide-39"/>
</p:tagLst>
</file>

<file path=ppt/tags/tag1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3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ff117354-8946-4364-aafd-6a7f0b1ac7d4.jpg?Expires=1798542342\u0026AWSAccessKeyId=AKLT9NSy7kh8TIS1UzNqLRY2\u0026Signature=vih0MrTyl3T8%2F55o1bb%2FqWnlELo%3D&quot;,&quot;product_name&quot;:&quot;wps-wpp-pc&quot;,&quot;intention_code&quot;:&quot;wps_wpp_generate_doc_pay&quot;}*auto_qingqiu_3.0.4_Mock_V1_prod*1767006335766_c49f8b_4739f89a7469-slide-39"/>
</p:tagLst>
</file>

<file path=ppt/tags/tag12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12/19a2518c-2b29-4595-bab8-a1290626bbe9.jpg?Expires=1798542343\u0026AWSAccessKeyId=AKLT9NSy7kh8TIS1UzNqLRY2\u0026Signature=9%2BFaw4WwZjzeeuITcGqUs%2F3U%2BdY%3D&quot;,&quot;product_name&quot;:&quot;wps-wpp-pc&quot;,&quot;intention_code&quot;:&quot;wps_wpp_generate_doc_pay&quot;}*auto_qingqiu_3.0.4_Mock_V1_prod*1767006335766_c49f8b_4739f89a7469-slide-39"/>
</p:tagLst>
</file>

<file path=ppt/tags/tag1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240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347fdcce50d679f5"/>
</p:tagLst>
</file>

<file path=ppt/tags/tag12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a9db44a4dbe3bde2c0cb23ac925d357c0a40b65"/>
  <p:tag name="KSO_WM_NEWLAYOUT_GROUP_ID" val="layout_29"/>
  <p:tag name="KSO_WM_NEWLAYOUT_ID" val="slide_6eb1033ed12e16e0"/>
  <p:tag name="KSO_WM_UNIT_PRESET_TEXT" val="单击此处添加标题"/>
</p:tagLst>
</file>

<file path=ppt/tags/tag12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4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244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2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47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50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5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6eb1033ed12e16e0"/>
</p:tagLst>
</file>

<file path=ppt/tags/tag12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d458246dbb2bf52b890c0ab003d00eb06954a52"/>
  <p:tag name="KSO_WM_NEWLAYOUT_GROUP_ID" val="layout_10013"/>
  <p:tag name="KSO_WM_NEWLAYOUT_ID" val="slide_7c911e96ddc6fbd5"/>
  <p:tag name="KSO_WM_UNIT_PRESET_TEXT" val="单击此处添加标题"/>
</p:tagLst>
</file>

<file path=ppt/tags/tag12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d8901094-1545-4749-bcee-8267e4bc1a4f.jpg?Expires=1798542343\u0026AWSAccessKeyId=AKLT9NSy7kh8TIS1UzNqLRY2\u0026Signature=QjDm63SAjXAD%2B%2FMbXmKhdkmopGQ%3D&quot;,&quot;product_name&quot;:&quot;wps-wpp-pc&quot;,&quot;intention_code&quot;:&quot;wps_wpp_generate_doc_pay&quot;}*auto_qingqiu_3.0.4_Mock_V1_prod*1767006335766_c49f8b_4739f89a7469-slide-41"/>
</p:tagLst>
</file>

<file path=ppt/tags/tag12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258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7c911e96ddc6fbd5"/>
</p:tagLst>
</file>

<file path=ppt/tags/tag12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ac296ac4d7ae7eabe8e004dbf463698489d4ab"/>
  <p:tag name="KSO_WM_NEWLAYOUT_GROUP_ID" val="layout_10021"/>
  <p:tag name="KSO_WM_NEWLAYOUT_ID" val="slide_82c5d2bcdc982bb3"/>
  <p:tag name="KSO_WM_UNIT_PRESET_TEXT" val="单击此处添加标题"/>
</p:tagLst>
</file>

<file path=ppt/tags/tag1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6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6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82c5d2bcdc982bb3"/>
</p:tagLst>
</file>

<file path=ppt/tags/tag12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b46894d23929fabb1628fce0f366b217874e16"/>
  <p:tag name="KSO_WM_NEWLAYOUT_GROUP_ID" val="layout_33"/>
  <p:tag name="KSO_WM_NEWLAYOUT_ID" val="slide_1e17d5da61e95530"/>
  <p:tag name="KSO_WM_UNIT_PRESET_TEXT" val="单击此处添加标题"/>
</p:tagLst>
</file>

<file path=ppt/tags/tag12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2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388a015d-8772-4cec-8532-90b4be4384ae.jpg?Expires=1798542344\u0026AWSAccessKeyId=AKLT9NSy7kh8TIS1UzNqLRY2\u0026Signature=ayVk34KAj6Ijzj122XaFCow6sfM%3D&quot;,&quot;product_name&quot;:&quot;wps-wpp-pc&quot;,&quot;intention_code&quot;:&quot;wps_wpp_generate_doc_pay&quot;}*auto_qingqiu_3.0.4_Mock_V1_prod*1767006335766_c49f8b_4739f89a7469-slide-43"/>
</p:tagLst>
</file>

<file path=ppt/tags/tag127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7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7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80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1e17d5da61e95530"/>
</p:tagLst>
</file>

<file path=ppt/tags/tag12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9b5e3c2a4a930c7705eef4b8680cd2a3031ca3b"/>
  <p:tag name="KSO_WM_NEWLAYOUT_GROUP_ID" val="layout_24"/>
  <p:tag name="KSO_WM_NEWLAYOUT_ID" val="slide_96bba096ac0774bc"/>
  <p:tag name="KSO_WM_UNIT_PRESET_TEXT" val="单击此处添加标题"/>
</p:tagLst>
</file>

<file path=ppt/tags/tag128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6e101f85-2011-423a-9a06-1dfe53fca901.jpg?Expires=1798542343\u0026AWSAccessKeyId=AKLT9NSy7kh8TIS1UzNqLRY2\u0026Signature=QOe6vjSKabDeH4OzNWsuDAxtcFM%3D&quot;,&quot;product_name&quot;:&quot;wps-wpp-pc&quot;,&quot;intention_code&quot;:&quot;wps_wpp_generate_doc_pay&quot;}*auto_qingqiu_3.0.4_Mock_V1_prod*1767006335766_c49f8b_4739f89a7469-slide-44"/>
</p:tagLst>
</file>

<file path=ppt/tags/tag12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04c2d24c-951c-46d7-8dc6-657461f6dfd1.jpg?Expires=1798542343\u0026AWSAccessKeyId=AKLT9NSy7kh8TIS1UzNqLRY2\u0026Signature=WQOyik%2Fo%2FnSWrYg86YeAAmNCsi4%3D&quot;,&quot;product_name&quot;:&quot;wps-wpp-pc&quot;,&quot;intention_code&quot;:&quot;wps_wpp_generate_doc_pay&quot;}*auto_qingqiu_3.0.4_Mock_V1_prod*1767006335766_c49f8b_4739f89a7469-slide-44"/>
</p:tagLst>
</file>

<file path=ppt/tags/tag1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2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s://sjzg-images.ks3-cn-beijing-internal.ksyun.com/tim_gen_images/doubao_gen/2993d40568930235a26ee299dc6fff80_0.png?Expires=1767092740\u0026AWSAccessKeyId=AKLTHzmNYxS86KQFnb2pvxtA\u0026Signature=HESrWh0PzFbSPbXhe8dMxJuXv9U%3D&quot;,&quot;product_name&quot;:&quot;wps-wpp-pc&quot;,&quot;intention_code&quot;:&quot;wps_wpp_generate_doc_pay&quot;}*auto_cache_hit_3.0.4_Mock_V1_prod*1767006335766_c49f8b_4739f89a7469-slide-44"/>
</p:tagLst>
</file>

<file path=ppt/tags/tag12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9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96bba096ac0774bc"/>
</p:tagLst>
</file>

<file path=ppt/tags/tag12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0c3fd70d0237e0afca499836bbc1a221a11bfa3"/>
  <p:tag name="KSO_WM_NEWLAYOUT_GROUP_ID" val="layout_26"/>
  <p:tag name="KSO_WM_NEWLAYOUT_ID" val="slide_b529fd4d3bc968ad"/>
  <p:tag name="KSO_WM_UNIT_PRESET_TEXT" val="单击此处添加标题"/>
</p:tagLst>
</file>

<file path=ppt/tags/tag129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s://sjzg-images.ks3-cn-beijing-internal.ksyun.com/tim_gen_images/doubao_gen/622620315ac20328b685ec072e36caaa_0.png?Expires=1767092740\u0026AWSAccessKeyId=AKLTHzmNYxS86KQFnb2pvxtA\u0026Signature=Lp2rvxhn99YGq2OdtCTvknplUjs%3D&quot;,&quot;product_name&quot;:&quot;wps-wpp-pc&quot;,&quot;intention_code&quot;:&quot;wps_wpp_generate_doc_pay&quot;}*auto_cache_hit_3.0.4_Mock_V1_prod*1767006335766_c49f8b_4739f89a7469-slide-45"/>
</p:tagLst>
</file>

<file path=ppt/tags/tag12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0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369249324&quot;,&quot;product_name&quot;:&quot;wps-wpp-pc&quot;,&quot;intention_code&quot;:&quot;wps_wpp_generate_doc_pay&quot;}*auto_gallery_3.0.4_Mock_V1_prod*1767006335766_c49f8b_4739f89a7469-slide-45"/>
</p:tagLst>
</file>

<file path=ppt/tags/tag1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586a4b27-f092-40b0-9792-cc5a1d2ad8b5.jpg?Expires=1798542344\u0026AWSAccessKeyId=AKLT9NSy7kh8TIS1UzNqLRY2\u0026Signature=DCVNp2RY25epPpkXgLIwCXzycuo%3D&quot;,&quot;product_name&quot;:&quot;wps-wpp-pc&quot;,&quot;intention_code&quot;:&quot;wps_wpp_generate_doc_pay&quot;}*auto_qingqiu_3.0.4_Mock_V1_prod*1767006335766_c49f8b_4739f89a7469-slide-45"/>
</p:tagLst>
</file>

<file path=ppt/tags/tag1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3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s://sjzg-images.ks3-cn-beijing-internal.ksyun.com/tim_gen_images/doubao_gen/b7d171f282264029229ccd1ef9bd7784_0.png?Expires=1767092740\u0026AWSAccessKeyId=AKLTHzmNYxS86KQFnb2pvxtA\u0026Signature=QmRs0nes8WyqSYxrCvz30z123OE%3D&quot;,&quot;product_name&quot;:&quot;wps-wpp-pc&quot;,&quot;intention_code&quot;:&quot;wps_wpp_generate_doc_pay&quot;}*auto_cache_hit_3.0.4_Mock_V1_prod*1767006335766_c49f8b_4739f89a7469-slide-45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3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12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b529fd4d3bc968ad"/>
</p:tagLst>
</file>

<file path=ppt/tags/tag1313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314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315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3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8d265dacba4c75d9acaf2e577f833a17d1be75c"/>
  <p:tag name="KSO_WM_NEWLAYOUT_GROUP_ID" val="layout_60"/>
  <p:tag name="KSO_WM_NEWLAYOUT_ID" val="slide_7a497b07d3397511"/>
  <p:tag name="KSO_WM_UNIT_PRESET_TEXT" val="单击此处添加标题"/>
</p:tagLst>
</file>

<file path=ppt/tags/tag13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411210629&quot;,&quot;product_name&quot;:&quot;wps-wpp-pc&quot;,&quot;intention_code&quot;:&quot;wps_wpp_generate_doc_pay&quot;}*auto_gallery_3.0.4_Mock_V1_prod*1767006335766_c49f8b_4739f89a7469-slide-46"/>
</p:tagLst>
</file>

<file path=ppt/tags/tag131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2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7a497b07d3397511"/>
</p:tagLst>
</file>

<file path=ppt/tags/tag13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fe25e2699e1064f5cdbc311b78b54492980970"/>
  <p:tag name="KSO_WM_NEWLAYOUT_GROUP_ID" val="layout_42"/>
  <p:tag name="KSO_WM_NEWLAYOUT_ID" val="slide_11b78b995f5ef151"/>
  <p:tag name="KSO_WM_UNIT_PRESET_TEXT" val="单击此处添加标题"/>
</p:tagLst>
</file>

<file path=ppt/tags/tag13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d9dd870330f11d7e1eaa187eb403058e_0.png?Expires=1767092741\u0026AWSAccessKeyId=AKLTHzmNYxS86KQFnb2pvxtA\u0026Signature=pKk9zb0O1O92oVTuC4GdRBk1k%2FE%3D&quot;,&quot;product_name&quot;:&quot;wps-wpp-pc&quot;,&quot;intention_code&quot;:&quot;wps_wpp_generate_doc_pay&quot;}*auto_cache_hit_3.0.4_Mock_V1_prod*1767006335766_c49f8b_4739f89a7469-slide-47"/>
</p:tagLst>
</file>

<file path=ppt/tags/tag13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2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d458246dbb2bf52b890c0ab003d00eb06954a52"/>
  <p:tag name="KSO_WM_NEWLAYOUT_GROUP_ID" val="layout_10013"/>
  <p:tag name="KSO_WM_NEWLAYOUT_ID" val="slide_7c911e96ddc6fbd5"/>
</p:tagLst>
</file>

<file path=ppt/tags/tag1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3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11b78b995f5ef151"/>
</p:tagLst>
</file>

<file path=ppt/tags/tag13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7837c8ad96dd41ab11e43c608bcfee4eef8e71"/>
  <p:tag name="KSO_WM_NEWLAYOUT_GROUP_ID" val="layout_7"/>
  <p:tag name="KSO_WM_NEWLAYOUT_ID" val="slide_cd246518616ce904"/>
  <p:tag name="KSO_WM_UNIT_PRESET_TEXT" val="单击此处添加标题"/>
</p:tagLst>
</file>

<file path=ppt/tags/tag13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fbd5a9ace2a1ce033596a7c5b000f362_0.png?Expires=1767092742\u0026AWSAccessKeyId=AKLTHzmNYxS86KQFnb2pvxtA\u0026Signature=4W56PxKXKkYPMCbgtQ8MQFoQop4%3D&quot;,&quot;product_name&quot;:&quot;wps-wpp-pc&quot;,&quot;intention_code&quot;:&quot;wps_wpp_generate_doc_pay&quot;}*auto_cache_hit_3.0.4_Mock_V1_prod*1767006335766_c49f8b_4739f89a7469-slide-48"/>
</p:tagLst>
</file>

<file path=ppt/tags/tag133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3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3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4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cd246518616ce904"/>
</p:tagLst>
</file>

<file path=ppt/tags/tag13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ed09d2a3106e80c92d92ee291056ff188b2c23c"/>
  <p:tag name="KSO_WM_NEWLAYOUT_GROUP_ID" val="layout_28"/>
  <p:tag name="KSO_WM_NEWLAYOUT_ID" val="slide_f53da1284c96f140"/>
  <p:tag name="KSO_WM_UNIT_PRESET_TEXT" val="单击此处添加标题"/>
</p:tagLst>
</file>

<file path=ppt/tags/tag13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s://sjzg-images.ks3-cn-beijing-internal.ksyun.com/tim_gen_images/doubao_gen/c80842473c18c37e3082ad64bb0f1612_0.png?Expires=1767092743\u0026AWSAccessKeyId=AKLTHzmNYxS86KQFnb2pvxtA\u0026Signature=5FgVz7AknoTFyDO2xDqLjvag5hg%3D&quot;,&quot;product_name&quot;:&quot;wps-wpp-pc&quot;,&quot;intention_code&quot;:&quot;wps_wpp_generate_doc_pay&quot;}*auto_cache_hit_3.0.4_Mock_V1_prod*1767006335766_c49f8b_4739f89a7469-slide-49"/>
</p:tagLst>
</file>

<file path=ppt/tags/tag13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4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s://sjzg-images.ks3-cn-beijing-internal.ksyun.com/tim_gen_images/doubao_gen/7b4c0a0e5a055d170c2995c70b27614d_0.png?Expires=1767092743\u0026AWSAccessKeyId=AKLTHzmNYxS86KQFnb2pvxtA\u0026Signature=jqquYYdvgBXHJKTOszsxidl%2FQWE%3D&quot;,&quot;product_name&quot;:&quot;wps-wpp-pc&quot;,&quot;intention_code&quot;:&quot;wps_wpp_generate_doc_pay&quot;}*auto_cache_hit_3.0.4_Mock_V1_prod*1767006335766_c49f8b_4739f89a7469-slide-49"/>
</p:tagLst>
</file>

<file path=ppt/tags/tag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5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524548804&quot;,&quot;product_name&quot;:&quot;wps-wpp-pc&quot;,&quot;intention_code&quot;:&quot;wps_wpp_generate_doc_pay&quot;}*auto_gallery_3.0.4_Mock_V1_prod*1767006335766_c49f8b_4739f89a7469-slide-49"/>
</p:tagLst>
</file>

<file path=ppt/tags/tag13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5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3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VCG41N1461554900&quot;,&quot;product_name&quot;:&quot;wps-wpp-pc&quot;,&quot;intention_code&quot;:&quot;wps_wpp_generate_doc_pay&quot;}*auto_gallery_3.0.4_Mock_V1_prod*1767006335766_c49f8b_4739f89a7469-slide-49"/>
</p:tagLst>
</file>

<file path=ppt/tags/tag13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3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60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f53da1284c96f140"/>
</p:tagLst>
</file>

<file path=ppt/tags/tag13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0a75ef827871c4a588a124729a8a304f178a100"/>
  <p:tag name="KSO_WM_NEWLAYOUT_GROUP_ID" val="layout_59"/>
  <p:tag name="KSO_WM_NEWLAYOUT_ID" val="slide_a03752dd04035ed8"/>
  <p:tag name="KSO_WM_UNIT_PRESET_TEXT" val="单击此处添加标题"/>
</p:tagLst>
</file>

<file path=ppt/tags/tag13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a92b6c446153dbba6e4ea594db5552b5_0.png?Expires=1767092742\u0026AWSAccessKeyId=AKLTHzmNYxS86KQFnb2pvxtA\u0026Signature=W3DOSs0WuGTAKQYYnnRxDjurHGc%3D&quot;,&quot;product_name&quot;:&quot;wps-wpp-pc&quot;,&quot;intention_code&quot;:&quot;wps_wpp_generate_doc_pay&quot;}*auto_cache_hit_3.0.4_Mock_V1_prod*1767006335766_c49f8b_4739f89a7469-slide-50"/>
</p:tagLst>
</file>

<file path=ppt/tags/tag136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6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6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a03752dd04035ed8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02b7de3769635fe263495fe169f622f3c1ff414"/>
  <p:tag name="KSO_WM_NEWLAYOUT_GROUP_ID" val="layout_44"/>
  <p:tag name="KSO_WM_NEWLAYOUT_ID" val="slide_f2ac91f3ea02e25d"/>
  <p:tag name="KSO_WM_UNIT_PRESET_TEXT" val="单击此处添加标题"/>
</p:tagLst>
</file>

<file path=ppt/tags/tag13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53311070&quot;,&quot;product_name&quot;:&quot;wps-wpp-pc&quot;,&quot;intention_code&quot;:&quot;wps_wpp_generate_doc_pay&quot;}*auto_gallery_3.0.4_Mock_V1_prod*1767006335766_c49f8b_4739f89a7469-slide-51"/>
</p:tagLst>
</file>

<file path=ppt/tags/tag13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7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ee7536f6-56c7-4b5d-9901-03113dc8d6d7.jpg?Expires=1798542347\u0026AWSAccessKeyId=AKLT9NSy7kh8TIS1UzNqLRY2\u0026Signature=dQ1aucPuHxiz6mJ6Rj7U0N3KGCc%3D&quot;,&quot;product_name&quot;:&quot;wps-wpp-pc&quot;,&quot;intention_code&quot;:&quot;wps_wpp_generate_doc_pay&quot;}*auto_qingqiu_3.0.4_Mock_V1_prod*1767006335766_c49f8b_4739f89a7469-slide-51"/>
</p:tagLst>
</file>

<file path=ppt/tags/tag13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8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02b83e30-9354-400c-9471-63b313c4e1b8.jpg?Expires=1798542347\u0026AWSAccessKeyId=AKLT9NSy7kh8TIS1UzNqLRY2\u0026Signature=GfKZnfetEoL%2B8UXFjgJIOHu4VI4%3D&quot;,&quot;product_name&quot;:&quot;wps-wpp-pc&quot;,&quot;intention_code&quot;:&quot;wps_wpp_generate_doc_pay&quot;}*auto_qingqiu_3.0.4_Mock_V1_prod*1767006335766_c49f8b_4739f89a7469-slide-51"/>
</p:tagLst>
</file>

<file path=ppt/tags/tag13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8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f2ac91f3ea02e25d"/>
</p:tagLst>
</file>

<file path=ppt/tags/tag13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28e4da0f57b5abb35ec6139154e80822d19e285"/>
  <p:tag name="KSO_WM_NEWLAYOUT_GROUP_ID" val="layout_41"/>
  <p:tag name="KSO_WM_NEWLAYOUT_ID" val="slide_a7d3d1236bf657f3"/>
  <p:tag name="KSO_WM_UNIT_PRESET_TEXT" val="单击此处添加标题"/>
</p:tagLst>
</file>

<file path=ppt/tags/tag13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8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8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389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9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9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394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3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9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a7d3d1236bf657f3"/>
</p:tagLst>
</file>

<file path=ppt/tags/tag1398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ISCONTENTSTITLE" val="0"/>
  <p:tag name="KSO_WM_UNIT_PRESET_TEXT_INDEX" val="-1"/>
  <p:tag name="KSO_WM_UNIT_PRESET_TEXT_LEN" val="0"/>
</p:tagLst>
</file>

<file path=ppt/tags/tag1399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bf9c7777ec41379f56eb19d3b6da1391d15544d"/>
  <p:tag name="KSO_WM_NEWLAYOUT_ID" val="341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a9db44a4dbe3bde2c0cb23ac925d357c0a40b65"/>
  <p:tag name="KSO_WM_NEWLAYOUT_GROUP_ID" val="layout_29"/>
  <p:tag name="KSO_WM_NEWLAYOUT_ID" val="slide_6eb1033ed12e16e0"/>
</p:tagLst>
</file>

<file path=ppt/tags/tag1400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47de9d0eaa58c516"/>
  <p:tag name="KSO_WM_TEMPLATE_INDEX" val="40490306"/>
  <p:tag name="KSO_WM_TEMPLATE_CATEGORY" val="custom"/>
  <p:tag name="KSO_WM_SLIDE_INDEX" val="5"/>
  <p:tag name="KSO_WM_SLIDE_ID" val="custom40490306_11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1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4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4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6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9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cdd3dd62dff5452c9b88e44dd9d82ee0cb9aa59"/>
  <p:tag name="KSO_WM_NEWLAYOUT_GROUP_ID" val="layout_4"/>
  <p:tag name="KSO_WM_NEWLAYOUT_ID" val="slide_347fdcce50d679f5"/>
</p:tagLst>
</file>

<file path=ppt/tags/tag1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5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b548c69788018e501eabc95adaa44a4cb237174"/>
  <p:tag name="KSO_WM_NEWLAYOUT_GROUP_ID" val="layout_6"/>
  <p:tag name="KSO_WM_NEWLAYOUT_ID" val="slide_d5f617d1d2efd86a"/>
</p:tagLst>
</file>

<file path=ppt/tags/tag1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8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7d6cc65fe69fcd9aa4eba632d734c8c092805d"/>
  <p:tag name="KSO_WM_NEWLAYOUT_GROUP_ID" val="layout_50"/>
  <p:tag name="KSO_WM_NEWLAYOUT_ID" val="slide_d3bba18c35737523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9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9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9943f0212d211a6a1d372cd22a0e22f00bce79d"/>
  <p:tag name="KSO_WM_NEWLAYOUT_GROUP_ID" val="layout_45"/>
  <p:tag name="KSO_WM_NEWLAYOUT_ID" val="slide_e96700003c4b03ef"/>
</p:tagLst>
</file>

<file path=ppt/tags/tag2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0a75ef827871c4a588a124729a8a304f178a100"/>
  <p:tag name="KSO_WM_NEWLAYOUT_GROUP_ID" val="layout_59"/>
  <p:tag name="KSO_WM_NEWLAYOUT_ID" val="slide_a03752dd04035ed8"/>
</p:tagLst>
</file>

<file path=ppt/tags/tag2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1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1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2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eb96243cb44fc9f0f75feef706711399091afd8"/>
  <p:tag name="KSO_WM_NEWLAYOUT_GROUP_ID" val="layout_48"/>
  <p:tag name="KSO_WM_NEWLAYOUT_ID" val="slide_10d253ff511e52b1"/>
</p:tagLst>
</file>

<file path=ppt/tags/tag2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644522c83d09c6882249e1a2cec7ad1724ecd6b"/>
  <p:tag name="KSO_WM_NEWLAYOUT_GROUP_ID" val="layout_37"/>
  <p:tag name="KSO_WM_NEWLAYOUT_ID" val="slide_3e3ab5794a470d78"/>
</p:tagLst>
</file>

<file path=ppt/tags/tag2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3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2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4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acb9ef2a22457755d5f257e3a9f500446adb44"/>
  <p:tag name="KSO_WM_NEWLAYOUT_GROUP_ID" val="layout_43"/>
  <p:tag name="KSO_WM_NEWLAYOUT_ID" val="slide_55366398d0b5971d"/>
</p:tagLst>
</file>

<file path=ppt/tags/tag2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5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647330738fd64230568b1fcf6419c99e0d399cb"/>
  <p:tag name="KSO_WM_NEWLAYOUT_GROUP_ID" val="layout_31"/>
  <p:tag name="KSO_WM_NEWLAYOUT_ID" val="slide_026ae2c13dbe2c5b"/>
</p:tagLst>
</file>

<file path=ppt/tags/tag26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77a69713964a930f01a42cb20a505e266b6f18f"/>
  <p:tag name="KSO_WM_NEWLAYOUT_GROUP_ID" val="layout_2"/>
  <p:tag name="KSO_WM_NEWLAYOUT_ID" val="slide_efebb92098ae4c0e"/>
</p:tagLst>
</file>

<file path=ppt/tags/tag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0f8ea54738d0f6cf305660ed43a72568609bf4e"/>
  <p:tag name="KSO_WM_NEWLAYOUT_GROUP_ID" val="layout_40"/>
  <p:tag name="KSO_WM_NEWLAYOUT_ID" val="slide_eb9d2de7cd56e41e"/>
</p:tagLst>
</file>

<file path=ppt/tags/tag2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9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e5e60df84081aaf92051424ed78b783a0b04900"/>
  <p:tag name="KSO_WM_NEWLAYOUT_GROUP_ID" val="layout_5"/>
  <p:tag name="KSO_WM_NEWLAYOUT_ID" val="slide_99024ce4c3049b43"/>
</p:tagLst>
</file>

<file path=ppt/tags/tag3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0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07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308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1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313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b335b4f28ecf2703698172581e7915e70687fa"/>
  <p:tag name="KSO_WM_NEWLAYOUT_GROUP_ID" val="layout_47"/>
  <p:tag name="KSO_WM_NEWLAYOUT_ID" val="slide_3aca260cd9ea60bd"/>
</p:tagLst>
</file>

<file path=ppt/tags/tag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ed09d2a3106e80c92d92ee291056ff188b2c23c"/>
  <p:tag name="KSO_WM_NEWLAYOUT_GROUP_ID" val="layout_28"/>
  <p:tag name="KSO_WM_NEWLAYOUT_ID" val="slide_f53da1284c96f140"/>
</p:tagLst>
</file>

<file path=ppt/tags/tag3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2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22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32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27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328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a33028020b2d9bc63eea920a798537af482fd33"/>
  <p:tag name="KSO_WM_NEWLAYOUT_GROUP_ID" val="layout_46"/>
  <p:tag name="KSO_WM_NEWLAYOUT_ID" val="slide_5cf40ee4ac75105f"/>
</p:tagLst>
</file>

<file path=ppt/tags/tag3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3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4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696065eb782e49674e6503ae114a0f29b25fcd"/>
  <p:tag name="KSO_WM_NEWLAYOUT_GROUP_ID" val="layout_25"/>
  <p:tag name="KSO_WM_NEWLAYOUT_ID" val="slide_2ac9fa951f85647a"/>
</p:tagLst>
</file>

<file path=ppt/tags/tag3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4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5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3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3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29ac7ec75684596128d66f57f698c326f710f96"/>
  <p:tag name="KSO_WM_NEWLAYOUT_GROUP_ID" val="layout_10004"/>
  <p:tag name="KSO_WM_NEWLAYOUT_ID" val="slide_c69ff2b91d1aabd5"/>
</p:tagLst>
</file>

<file path=ppt/tags/tag36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7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d8e9ab8cb5a9ba846274bd1656f5590e2388e8"/>
  <p:tag name="KSO_WM_NEWLAYOUT_GROUP_ID" val="layout_24"/>
  <p:tag name="KSO_WM_NEWLAYOUT_ID" val="slide_cb7e80b1572e04a8"/>
</p:tagLst>
</file>

<file path=ppt/tags/tag3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7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8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9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3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75add9d9df66e3944295cee8df2d47a9c506625"/>
  <p:tag name="KSO_WM_NEWLAYOUT_GROUP_ID" val="layout_10007"/>
  <p:tag name="KSO_WM_NEWLAYOUT_ID" val="slide_3769a8e1402e790d"/>
</p:tagLst>
</file>

<file path=ppt/tags/tag3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02b7de3769635fe263495fe169f622f3c1ff414"/>
  <p:tag name="KSO_WM_NEWLAYOUT_GROUP_ID" val="layout_44"/>
  <p:tag name="KSO_WM_NEWLAYOUT_ID" val="slide_f2ac91f3ea02e25d"/>
</p:tagLst>
</file>

<file path=ppt/tags/tag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85850f360704f7213fedb379c0c1786050efab3"/>
  <p:tag name="KSO_WM_NEWLAYOUT_GROUP_ID" val="layout_10014"/>
  <p:tag name="KSO_WM_NEWLAYOUT_ID" val="slide_efa19404144709f7"/>
</p:tagLst>
</file>

<file path=ppt/tags/tag4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a272da03246c220c7688b2541d0af41b2f16d97"/>
  <p:tag name="KSO_WM_NEWLAYOUT_GROUP_ID" val="layout_10003"/>
  <p:tag name="KSO_WM_NEWLAYOUT_ID" val="slide_41b15e753c583406"/>
</p:tagLst>
</file>

<file path=ppt/tags/tag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2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2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4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3d99245a73dc68d8cfc7fb930ec56f65600189"/>
  <p:tag name="KSO_WM_NEWLAYOUT_GROUP_ID" val="layout_44"/>
  <p:tag name="KSO_WM_NEWLAYOUT_ID" val="slide_de69d60d3d89adda"/>
</p:tagLst>
</file>

<file path=ppt/tags/tag4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4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4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016e427acc6045b661b73d566b2557f2519e14d"/>
  <p:tag name="KSO_WM_NEWLAYOUT_GROUP_ID" val="layout_28"/>
  <p:tag name="KSO_WM_NEWLAYOUT_ID" val="slide_56f98c8abff1593d"/>
</p:tagLst>
</file>

<file path=ppt/tags/tag4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56cd76543a51d2fccedb3665bf2317df341f228"/>
  <p:tag name="KSO_WM_NEWLAYOUT_GROUP_ID" val="layout_10012"/>
  <p:tag name="KSO_WM_NEWLAYOUT_ID" val="slide_ed19c0db6ed585c4"/>
</p:tagLst>
</file>

<file path=ppt/tags/tag4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28e4da0f57b5abb35ec6139154e80822d19e285"/>
  <p:tag name="KSO_WM_NEWLAYOUT_GROUP_ID" val="layout_41"/>
  <p:tag name="KSO_WM_NEWLAYOUT_ID" val="slide_a7d3d1236bf657f3"/>
</p:tagLst>
</file>

<file path=ppt/tags/tag4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7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477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8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8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482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570a489457590098d1b67a51fac6b27ea17db5a"/>
  <p:tag name="KSO_WM_NEWLAYOUT_GROUP_ID" val="layout_60"/>
  <p:tag name="KSO_WM_NEWLAYOUT_ID" val="slide_2e2dbdde591b2dc4"/>
</p:tagLst>
</file>

<file path=ppt/tags/tag4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9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620bd273eea12a51144861523d602f135199a98"/>
  <p:tag name="KSO_WM_NEWLAYOUT_GROUP_ID" val="layout_7"/>
  <p:tag name="KSO_WM_NEWLAYOUT_ID" val="slide_d1147064cadfae30"/>
</p:tagLst>
</file>

<file path=ppt/tags/tag4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01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5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99df91ea0d1d7b666d027af42cb849f4c7f473a"/>
  <p:tag name="KSO_WM_NEWLAYOUT_GROUP_ID" val="layout_26"/>
  <p:tag name="KSO_WM_NEWLAYOUT_ID" val="slide_89ef8a093ea5c45f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b46894d23929fabb1628fce0f366b217874e16"/>
  <p:tag name="KSO_WM_NEWLAYOUT_GROUP_ID" val="layout_33"/>
  <p:tag name="KSO_WM_NEWLAYOUT_ID" val="slide_1e17d5da61e95530"/>
</p:tagLst>
</file>

<file path=ppt/tags/tag5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2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7837c8ad96dd41ab11e43c608bcfee4eef8e71"/>
  <p:tag name="KSO_WM_NEWLAYOUT_GROUP_ID" val="layout_7"/>
  <p:tag name="KSO_WM_NEWLAYOUT_ID" val="slide_cd246518616ce904"/>
</p:tagLst>
</file>

<file path=ppt/tags/tag53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8657f995625f0b6268eee3ca4984ac23592af2a"/>
  <p:tag name="KSO_WM_NEWLAYOUT_GROUP_ID" val="layout_59"/>
  <p:tag name="KSO_WM_NEWLAYOUT_ID" val="slide_dd04c759eae67f55"/>
</p:tagLst>
</file>

<file path=ppt/tags/tag5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27086310ca838d10b18c92dd0f6aca03d031339"/>
  <p:tag name="KSO_WM_NEWLAYOUT_GROUP_ID" val="layout_10021"/>
  <p:tag name="KSO_WM_NEWLAYOUT_ID" val="slide_500dee0f4d3930a0"/>
</p:tagLst>
</file>

<file path=ppt/tags/tag5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4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5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5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5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5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c045ef3bfa23373c87ee465ab187db62ebb404"/>
  <p:tag name="KSO_WM_NEWLAYOUT_GROUP_ID" val="layout_29"/>
  <p:tag name="KSO_WM_NEWLAYOUT_ID" val="slide_78d8a79a88e32812"/>
</p:tagLst>
</file>

<file path=ppt/tags/tag5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6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564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5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67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70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5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a738473a11bf50b7e58ab1f8bb1e2dcf857725a"/>
  <p:tag name="KSO_WM_NEWLAYOUT_GROUP_ID" val="layout_51"/>
  <p:tag name="KSO_WM_NEWLAYOUT_ID" val="slide_a54ba48d7bccbe13"/>
</p:tagLst>
</file>

<file path=ppt/tags/tag5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7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f1dee1a410ca2aaab2ac4dc6c13a68e4b2142ac"/>
  <p:tag name="KSO_WM_NEWLAYOUT_GROUP_ID" val="layout_42"/>
  <p:tag name="KSO_WM_NEWLAYOUT_ID" val="slide_c7d50bbb58d6a923"/>
</p:tagLst>
</file>

<file path=ppt/tags/tag5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8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f5b40c483410cc73fbbd6ca3b540e37856bcdf"/>
  <p:tag name="KSO_WM_NEWLAYOUT_GROUP_ID" val="layout_4"/>
  <p:tag name="KSO_WM_NEWLAYOUT_ID" val="slide_499e52c389484d87"/>
</p:tagLst>
</file>

<file path=ppt/tags/tag5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0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9872174303fd1e1538f62ad98280e2cb4c2761c"/>
  <p:tag name="KSO_WM_NEWLAYOUT_GROUP_ID" val="layout_57"/>
  <p:tag name="KSO_WM_NEWLAYOUT_ID" val="slide_daccd4fd984ea338"/>
</p:tagLst>
</file>

<file path=ppt/tags/tag60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1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1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6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abd94c0b52468da94832857a00b65449bcda0b7"/>
  <p:tag name="KSO_WM_NEWLAYOUT_GROUP_ID" val="layout_30"/>
  <p:tag name="KSO_WM_NEWLAYOUT_ID" val="slide_0d9aba63b5e2ac54"/>
</p:tagLst>
</file>

<file path=ppt/tags/tag6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2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27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6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31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6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e6126a59fbe2d393196891be471ba75e2399e8d"/>
  <p:tag name="KSO_WM_NEWLAYOUT_GROUP_ID" val="layout_6"/>
  <p:tag name="KSO_WM_NEWLAYOUT_ID" val="slide_1f0472578a9422c3"/>
</p:tagLst>
</file>

<file path=ppt/tags/tag6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fe25e2699e1064f5cdbc311b78b54492980970"/>
  <p:tag name="KSO_WM_NEWLAYOUT_GROUP_ID" val="layout_42"/>
  <p:tag name="KSO_WM_NEWLAYOUT_ID" val="slide_11b78b995f5ef151"/>
</p:tagLst>
</file>

<file path=ppt/tags/tag6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6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08083e3ce41fb5c26e3ce4f6e98688f81c5699bb"/>
  <p:tag name="KSO_WM_NEWLAYOUT_GROUP_ID" val="layout_1-5"/>
  <p:tag name="KSO_WM_NEWLAYOUT_ID" val="slide_f6eba500053b1ebb"/>
</p:tagLst>
</file>

<file path=ppt/tags/tag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65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6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5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8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3.0"/>
  <p:tag name="KSO_WM_BEAUTIFY_FLAG" val="#wm#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2*i*3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2*i*4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2*i*5"/>
  <p:tag name="KSO_WM_UNIT_LAYERLEVEL" val="1"/>
  <p:tag name="KSO_WM_TAG_VERSION" val="3.0"/>
  <p:tag name="KSO_WM_UNIT_ISNUMDGMTITLE" val="0"/>
  <p:tag name="KSO_WM_UNIT_NOCLEAR" val="0"/>
</p:tagLst>
</file>

<file path=ppt/tags/tag66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2*i*6"/>
  <p:tag name="KSO_WM_UNIT_LAYERLEVEL" val="1"/>
  <p:tag name="KSO_WM_TAG_VERSION" val="3.0"/>
  <p:tag name="KSO_WM_UNIT_ISNUMDGMTITLE" val="0"/>
  <p:tag name="KSO_WM_UNIT_NOCLEAR" val="0"/>
</p:tagLst>
</file>

<file path=ppt/tags/tag66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2*i*7"/>
  <p:tag name="KSO_WM_UNIT_LAYERLEVEL" val="1"/>
  <p:tag name="KSO_WM_TAG_VERSION" val="3.0"/>
  <p:tag name="KSO_WM_UNIT_ISNUMDGMTITLE" val="0"/>
  <p:tag name="KSO_WM_UNIT_NOCLEAR" val="0"/>
</p:tagLst>
</file>

<file path=ppt/tags/tag66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2*i*8"/>
  <p:tag name="KSO_WM_UNIT_LAYERLEVEL" val="1"/>
  <p:tag name="KSO_WM_TAG_VERSION" val="3.0"/>
  <p:tag name="KSO_WM_UNIT_ISNUMDGMTITLE" val="0"/>
  <p:tag name="KSO_WM_UNIT_NOCLEAR" val="0"/>
</p:tagLst>
</file>

<file path=ppt/tags/tag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2*i*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2*i*10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2*i*1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2*i*1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3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7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3*f*2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76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UNIT_CONTENT_GROUP_TYPE" val="titlestyle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8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4*h_f*2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8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4*h_a*2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68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4*h_f*1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8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4*h_a*1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684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titlestyle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8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3.0"/>
  <p:tag name="KSO_WM_BEAUTIFY_FLAG" val="#wm#"/>
  <p:tag name="KSO_WM_UNIT_CONTENT_GROUP_TYPE" val="titlestyle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6*i*9"/>
  <p:tag name="KSO_WM_UNIT_LAYERLEVEL" val="1"/>
  <p:tag name="KSO_WM_TAG_VERSION" val="3.0"/>
  <p:tag name="KSO_WM_UNIT_ISNUMDGMTITLE" val="0"/>
  <p:tag name="KSO_WM_UNIT_NOCLEAR" val="0"/>
</p:tagLst>
</file>

<file path=ppt/tags/tag69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6*i*10"/>
  <p:tag name="KSO_WM_UNIT_LAYERLEVEL" val="1"/>
  <p:tag name="KSO_WM_TAG_VERSION" val="3.0"/>
  <p:tag name="KSO_WM_UNIT_ISNUMDGMTITLE" val="0"/>
  <p:tag name="KSO_WM_UNIT_NOCLEAR" val="0"/>
</p:tagLst>
</file>

<file path=ppt/tags/tag69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6*i*11"/>
  <p:tag name="KSO_WM_UNIT_LAYERLEVEL" val="1"/>
  <p:tag name="KSO_WM_TAG_VERSION" val="3.0"/>
  <p:tag name="KSO_WM_UNIT_ISNUMDGMTITLE" val="0"/>
  <p:tag name="KSO_WM_UNIT_NOCLEAR" val="0"/>
</p:tagLst>
</file>

<file path=ppt/tags/tag69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6*i*12"/>
  <p:tag name="KSO_WM_UNIT_LAYERLEVEL" val="1"/>
  <p:tag name="KSO_WM_TAG_VERSION" val="3.0"/>
  <p:tag name="KSO_WM_UNIT_ISNUMDGMTITLE" val="0"/>
  <p:tag name="KSO_WM_UNIT_NOCLEAR" val="0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7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8*b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CONTENT_GROUP_TYPE" val="titlestyle"/>
</p:tagLst>
</file>

<file path=ppt/tags/tag708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8*a*1"/>
  <p:tag name="KSO_WM_UNIT_LAYERLEVEL" val="1"/>
  <p:tag name="KSO_WM_TAG_VERSION" val="3.0"/>
  <p:tag name="KSO_WM_BEAUTIFY_FLAG" val="#wm#"/>
  <p:tag name="KSO_WM_UNIT_CONTENT_GROUP_TYPE" val="titlestyle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1"/>
  <p:tag name="KSO_WM_UNIT_ID" val="_9*i*1"/>
  <p:tag name="KSO_WM_UNIT_LAYERLEVEL" val="1"/>
  <p:tag name="KSO_WM_TAG_VERSION" val="3.0"/>
  <p:tag name="KSO_WM_UNIT_ISNUMDGMTITLE" val="0"/>
  <p:tag name="KSO_WM_UNIT_NOCLEAR" val="0"/>
</p:tagLst>
</file>

<file path=ppt/tags/tag71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2"/>
  <p:tag name="KSO_WM_UNIT_ID" val="_9*i*2"/>
  <p:tag name="KSO_WM_UNIT_LAYERLEVEL" val="1"/>
  <p:tag name="KSO_WM_TAG_VERSION" val="3.0"/>
  <p:tag name="KSO_WM_UNIT_ISNUMDGMTITLE" val="0"/>
  <p:tag name="KSO_WM_UNIT_NOCLEAR" val="0"/>
</p:tagLst>
</file>

<file path=ppt/tags/tag71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3"/>
  <p:tag name="KSO_WM_UNIT_ID" val="_9*i*3"/>
  <p:tag name="KSO_WM_UNIT_LAYERLEVEL" val="1"/>
  <p:tag name="KSO_WM_TAG_VERSION" val="3.0"/>
  <p:tag name="KSO_WM_UNIT_ISNUMDGMTITLE" val="0"/>
  <p:tag name="KSO_WM_UNIT_NOCLEAR" val="0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9*i*4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9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9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9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9*i*8"/>
  <p:tag name="KSO_WM_UNIT_LAYERLEVEL" val="1"/>
  <p:tag name="KSO_WM_TAG_VERSION" val="3.0"/>
  <p:tag name="KSO_WM_UNIT_ISNUMDGMTITLE" val="0"/>
  <p:tag name="KSO_WM_UNIT_NOCLEAR" val="0"/>
</p:tagLst>
</file>

<file path=ppt/tags/tag7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9*i*9"/>
  <p:tag name="KSO_WM_UNIT_LAYERLEVEL" val="1"/>
  <p:tag name="KSO_WM_TAG_VERSION" val="3.0"/>
  <p:tag name="KSO_WM_UNIT_ISNUMDGMTITLE" val="0"/>
  <p:tag name="KSO_WM_UNIT_NOCLEAR" val="0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9*i*10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9*i*1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9*i*1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7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728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3c8a664f8c0386464c8e9304663845218aec9f0"/>
  <p:tag name="KSO_WM_NEWLAYOUT_ID" val="329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72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0*i*5"/>
  <p:tag name="KSO_WM_UNIT_LAYERLEVEL" val="1"/>
  <p:tag name="KSO_WM_TAG_VERSION" val="3.0"/>
  <p:tag name="KSO_WM_UNIT_ISNUMDGMTITLE" val="0"/>
  <p:tag name="KSO_WM_UNIT_NOCLEAR" val="0"/>
</p:tagLst>
</file>

<file path=ppt/tags/tag73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0*i*6"/>
  <p:tag name="KSO_WM_UNIT_LAYERLEVEL" val="1"/>
  <p:tag name="KSO_WM_TAG_VERSION" val="3.0"/>
  <p:tag name="KSO_WM_UNIT_ISNUMDGMTITLE" val="0"/>
  <p:tag name="KSO_WM_UNIT_NOCLEAR" val="0"/>
</p:tagLst>
</file>

<file path=ppt/tags/tag73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0*i*7"/>
  <p:tag name="KSO_WM_UNIT_LAYERLEVEL" val="1"/>
  <p:tag name="KSO_WM_TAG_VERSION" val="3.0"/>
  <p:tag name="KSO_WM_UNIT_ISNUMDGMTITLE" val="0"/>
  <p:tag name="KSO_WM_UNIT_NOCLEAR" val="0"/>
</p:tagLst>
</file>

<file path=ppt/tags/tag73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0*i*8"/>
  <p:tag name="KSO_WM_UNIT_LAYERLEVEL" val="1"/>
  <p:tag name="KSO_WM_TAG_VERSION" val="3.0"/>
  <p:tag name="KSO_WM_UNIT_ISNUMDGMTITLE" val="0"/>
  <p:tag name="KSO_WM_UNIT_NOCLEAR" val="0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1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742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5"/>
  <p:tag name="KSO_WM_UNIT_LAYERLEVEL" val="1"/>
  <p:tag name="KSO_WM_TAG_VERSION" val="3.0"/>
  <p:tag name="KSO_WM_UNIT_TYPE" val="i"/>
  <p:tag name="KSO_WM_UNIT_INDEX" val="5"/>
  <p:tag name="KSO_WM_UNIT_ISNUMDGMTITLE" val="0"/>
  <p:tag name="KSO_WM_UNIT_NOCLEAR" val="0"/>
</p:tagLst>
</file>

<file path=ppt/tags/tag74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6"/>
  <p:tag name="KSO_WM_UNIT_LAYERLEVEL" val="1"/>
  <p:tag name="KSO_WM_TAG_VERSION" val="3.0"/>
  <p:tag name="KSO_WM_UNIT_TYPE" val="i"/>
  <p:tag name="KSO_WM_UNIT_INDEX" val="6"/>
  <p:tag name="KSO_WM_UNIT_ISNUMDGMTITLE" val="0"/>
  <p:tag name="KSO_WM_UNIT_NOCLEAR" val="0"/>
</p:tagLst>
</file>

<file path=ppt/tags/tag74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7"/>
  <p:tag name="KSO_WM_UNIT_LAYERLEVEL" val="1"/>
  <p:tag name="KSO_WM_TAG_VERSION" val="3.0"/>
  <p:tag name="KSO_WM_UNIT_TYPE" val="i"/>
  <p:tag name="KSO_WM_UNIT_INDEX" val="7"/>
  <p:tag name="KSO_WM_UNIT_ISNUMDGMTITLE" val="0"/>
  <p:tag name="KSO_WM_UNIT_NOCLEAR" val="0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5"/>
  <p:tag name="KSO_WM_UNIT_LAYERLEVEL" val="1"/>
  <p:tag name="KSO_WM_TAG_VERSION" val="3.0"/>
  <p:tag name="KSO_WM_BEAUTIFY_FLAG" val="#wm#"/>
  <p:tag name="KSO_WM_UNIT_TYPE" val="i"/>
  <p:tag name="KSO_WM_UNIT_INDEX" val="15"/>
  <p:tag name="KSO_WM_UNIT_ISNUMDGMTITLE" val="0"/>
  <p:tag name="KSO_WM_UNIT_NOCLEAR" val="0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8d265dacba4c75d9acaf2e577f833a17d1be75c"/>
  <p:tag name="KSO_WM_NEWLAYOUT_GROUP_ID" val="layout_60"/>
  <p:tag name="KSO_WM_NEWLAYOUT_ID" val="slide_7a497b07d3397511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1*i*9"/>
  <p:tag name="KSO_WM_UNIT_LAYERLEVEL" val="1"/>
  <p:tag name="KSO_WM_TAG_VERSION" val="3.0"/>
  <p:tag name="KSO_WM_UNIT_ISNUMDGMTITLE" val="0"/>
  <p:tag name="KSO_WM_UNIT_NOCLEAR" val="0"/>
</p:tagLst>
</file>

<file path=ppt/tags/tag75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1*i*10"/>
  <p:tag name="KSO_WM_UNIT_LAYERLEVEL" val="1"/>
  <p:tag name="KSO_WM_TAG_VERSION" val="3.0"/>
  <p:tag name="KSO_WM_UNIT_ISNUMDGMTITLE" val="0"/>
  <p:tag name="KSO_WM_UNIT_NOCLEAR" val="0"/>
</p:tagLst>
</file>

<file path=ppt/tags/tag75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1*i*11"/>
  <p:tag name="KSO_WM_UNIT_LAYERLEVEL" val="1"/>
  <p:tag name="KSO_WM_TAG_VERSION" val="3.0"/>
  <p:tag name="KSO_WM_UNIT_ISNUMDGMTITLE" val="0"/>
  <p:tag name="KSO_WM_UNIT_NOCLEAR" val="0"/>
</p:tagLst>
</file>

<file path=ppt/tags/tag75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1*i*12"/>
  <p:tag name="KSO_WM_UNIT_LAYERLEVEL" val="1"/>
  <p:tag name="KSO_WM_TAG_VERSION" val="3.0"/>
  <p:tag name="KSO_WM_UNIT_ISNUMDGMTITLE" val="0"/>
  <p:tag name="KSO_WM_UNIT_NOCLEAR" val="0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8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759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bf9c7777ec41379f56eb19d3b6da1391d15544d"/>
  <p:tag name="KSO_WM_NEWLAYOUT_ID" val="341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a348f071b4e479c98b4525dd1887bcc7f890a4c3"/>
  <p:tag name="KSO_WM_NEWLAYOUT_ID" val="1"/>
</p:tagLst>
</file>

<file path=ppt/tags/tag7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6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7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7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77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7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77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7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564"/>
  <p:tag name="KSO_WM_UNIT_ISNUMDGMTITLE" val="0"/>
  <p:tag name="KSO_WM_UNIT_TEXT_LAYER_COUNT" val="1"/>
  <p:tag name="KSO_WM_TEMPLATE_CATEGORY" val="custom"/>
  <p:tag name="KSO_WM_TEMPLATE_INDEX" val="40490306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40490306"/>
</p:tagLst>
</file>

<file path=ppt/tags/tag78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0*i*1"/>
  <p:tag name="KSO_WM_UNIT_LAYERLEVEL" val="1"/>
  <p:tag name="KSO_WM_TAG_VERSION" val="3.0"/>
  <p:tag name="KSO_WM_UNIT_ISNUMDGMTITLE" val="0"/>
  <p:tag name="KSO_WM_UNIT_NOCLEAR" val="0"/>
</p:tagLst>
</file>

<file path=ppt/tags/tag78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0*i*2"/>
  <p:tag name="KSO_WM_UNIT_LAYERLEVEL" val="1"/>
  <p:tag name="KSO_WM_TAG_VERSION" val="3.0"/>
  <p:tag name="KSO_WM_UNIT_ISNUMDGMTITLE" val="0"/>
  <p:tag name="KSO_WM_UNIT_NOCLEAR" val="0"/>
</p:tagLst>
</file>

<file path=ppt/tags/tag78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0*i*3"/>
  <p:tag name="KSO_WM_UNIT_LAYERLEVEL" val="1"/>
  <p:tag name="KSO_WM_TAG_VERSION" val="3.0"/>
  <p:tag name="KSO_WM_UNIT_ISNUMDGMTITLE" val="0"/>
  <p:tag name="KSO_WM_UNIT_NOCLEAR" val="0"/>
</p:tagLst>
</file>

<file path=ppt/tags/tag7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0*i*4"/>
  <p:tag name="KSO_WM_UNIT_LAYERLEVEL" val="1"/>
  <p:tag name="KSO_WM_TAG_VERSION" val="3.0"/>
  <p:tag name="KSO_WM_UNIT_ISNUMDGMTITLE" val="0"/>
  <p:tag name="KSO_WM_UNIT_NOCLEAR" val="0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0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0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0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0*i*8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90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TEMPLATE_MASTER_TYPE" val="0"/>
  <p:tag name="KSO_WM_TEMPLATE_COLOR_TYPE" val="0"/>
  <p:tag name="KSO_WM_TAG_VERSION" val="3.0"/>
</p:tagLst>
</file>

<file path=ppt/tags/tag791.xml><?xml version="1.0" encoding="utf-8"?>
<p:tagLst xmlns:p="http://schemas.openxmlformats.org/presentationml/2006/main">
  <p:tag name="KSO_WM_AITEMPLATE_STYLE_ID" val="69796632452"/>
</p:tagLst>
</file>

<file path=ppt/tags/tag792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3c8a664f8c0386464c8e9304663845218aec9f0"/>
  <p:tag name="KSO_WM_NEWLAYOUT_ID" val="329"/>
  <p:tag name="KSO_WM_UNIT_PRESET_TEXT" val="单击此处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793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SLIDE_INDEX" val="1"/>
  <p:tag name="KSO_WM_SLIDE_ID" val="custom40490306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79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7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796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7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e6126a59fbe2d393196891be471ba75e2399e8d"/>
  <p:tag name="KSO_WM_NEWLAYOUT_GROUP_ID" val="layout_6"/>
  <p:tag name="KSO_WM_NEWLAYOUT_ID" val="slide_1f0472578a9422c3"/>
  <p:tag name="KSO_WM_UNIT_PRESET_TEXT" val="单击此处添加标题"/>
</p:tagLst>
</file>

<file path=ppt/tags/tag7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331121694&quot;,&quot;product_name&quot;:&quot;wps-wpp-pc&quot;,&quot;intention_code&quot;:&quot;wps_wpp_generate_doc_pay&quot;}*auto_gallery_3.0.4_Mock_V1_prod*1767006335766_c49f8b_4739f89a7469-slide-3"/>
</p:tagLst>
</file>

<file path=ppt/tags/tag79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0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0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1f0472578a9422c3"/>
</p:tagLst>
</file>

<file path=ppt/tags/tag80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807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808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8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abd94c0b52468da94832857a00b65449bcda0b7"/>
  <p:tag name="KSO_WM_NEWLAYOUT_GROUP_ID" val="layout_30"/>
  <p:tag name="KSO_WM_NEWLAYOUT_ID" val="slide_0d9aba63b5e2ac54"/>
  <p:tag name="KSO_WM_UNIT_PRESET_TEXT" val="单击此处添加标题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299198461&quot;,&quot;product_name&quot;:&quot;wps-wpp-pc&quot;,&quot;intention_code&quot;:&quot;wps_wpp_generate_doc_pay&quot;}*auto_gallery_3.0.4_Mock_V1_prod*1767006335766_c49f8b_4739f89a7469-slide-4"/>
</p:tagLst>
</file>

<file path=ppt/tags/tag81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12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1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16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8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1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0d9aba63b5e2ac54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9872174303fd1e1538f62ad98280e2cb4c2761c"/>
  <p:tag name="KSO_WM_NEWLAYOUT_GROUP_ID" val="layout_57"/>
  <p:tag name="KSO_WM_NEWLAYOUT_ID" val="slide_daccd4fd984ea338"/>
  <p:tag name="KSO_WM_UNIT_PRESET_TEXT" val="单击此处添加标题"/>
</p:tagLst>
</file>

<file path=ppt/tags/tag82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141156662&quot;,&quot;product_name&quot;:&quot;wps-wpp-pc&quot;,&quot;intention_code&quot;:&quot;wps_wpp_generate_doc_pay&quot;}*auto_gallery_3.0.4_Mock_V1_prod*1767006335766_c49f8b_4739f89a7469-slide-5"/>
</p:tagLst>
</file>

<file path=ppt/tags/tag8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2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252276113&quot;,&quot;product_name&quot;:&quot;wps-wpp-pc&quot;,&quot;intention_code&quot;:&quot;wps_wpp_generate_doc_pay&quot;}*auto_gallery_3.0.4_Mock_V1_prod*1767006335766_c49f8b_4739f89a7469-slide-5"/>
</p:tagLst>
</file>

<file path=ppt/tags/tag8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2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ai-gateway-save.ks3-cn-beijing.ksyuncs.com/aigc-gateway-v2-prod/47da2546fcc8cc68a4ed86a821c30580_0.jpeg?Expires=1767092745\u0026AWSAccessKeyId=AKLT9VJ0mcxR8yRlm6PIC9hY\u0026Signature=xGMOwpwsfrXl3lbgiF2D%2BbIrrDA%3D&quot;,&quot;product_name&quot;:&quot;wps-wpp-pc&quot;,&quot;intention_code&quot;:&quot;wps_wpp_generate_doc_pay&quot;}*auto_doubao_3.0.4_Mock_V1_prod*1767006335766_c49f8b_4739f89a7469-slide-5"/>
</p:tagLst>
</file>

<file path=ppt/tags/tag8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3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daccd4fd984ea338"/>
</p:tagLst>
</file>

<file path=ppt/tags/tag8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f5b40c483410cc73fbbd6ca3b540e37856bcdf"/>
  <p:tag name="KSO_WM_NEWLAYOUT_GROUP_ID" val="layout_4"/>
  <p:tag name="KSO_WM_NEWLAYOUT_ID" val="slide_499e52c389484d87"/>
  <p:tag name="KSO_WM_UNIT_PRESET_TEXT" val="单击此处添加标题"/>
</p:tagLst>
</file>

<file path=ppt/tags/tag8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s://sjzg-images.ks3-cn-beijing-internal.ksyun.com/tim_gen_images/doubao_gen/21ad745701f84d346dbc41b4fcc3d6f8_0.png?Expires=1767092737\u0026AWSAccessKeyId=AKLTHzmNYxS86KQFnb2pvxtA\u0026Signature=%2BU%2FcHD2Km39RJhIh2yKEOkQ6EKI%3D&quot;,&quot;product_name&quot;:&quot;wps-wpp-pc&quot;,&quot;intention_code&quot;:&quot;wps_wpp_generate_doc_pay&quot;}*auto_cache_hit_3.0.4_Mock_V1_prod*1767006335766_c49f8b_4739f89a7469-slide-6"/>
</p:tagLst>
</file>

<file path=ppt/tags/tag8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4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858769992&quot;,&quot;product_name&quot;:&quot;wps-wpp-pc&quot;,&quot;intention_code&quot;:&quot;wps_wpp_generate_doc_pay&quot;}*auto_gallery_3.0.4_Mock_V1_prod*1767006335766_c49f8b_4739f89a7469-slide-6"/>
</p:tagLst>
</file>

<file path=ppt/tags/tag8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4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499e52c389484d87"/>
</p:tagLst>
</file>

<file path=ppt/tags/tag8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f1dee1a410ca2aaab2ac4dc6c13a68e4b2142ac"/>
  <p:tag name="KSO_WM_NEWLAYOUT_GROUP_ID" val="layout_42"/>
  <p:tag name="KSO_WM_NEWLAYOUT_ID" val="slide_c7d50bbb58d6a923"/>
  <p:tag name="KSO_WM_UNIT_PRESET_TEXT" val="单击此处添加标题"/>
</p:tagLst>
</file>

<file path=ppt/tags/tag8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3d3a346ec4035415c95bd18977e7f7e9_0.png?Expires=1767092737\u0026AWSAccessKeyId=AKLTHzmNYxS86KQFnb2pvxtA\u0026Signature=sWOzJBOUf4bUWI37QvDHQyEUx2A%3D&quot;,&quot;product_name&quot;:&quot;wps-wpp-pc&quot;,&quot;intention_code&quot;:&quot;wps_wpp_generate_doc_pay&quot;}*auto_cache_hit_3.0.4_Mock_V1_prod*1767006335766_c49f8b_4739f89a7469-slide-7"/>
</p:tagLst>
</file>

<file path=ppt/tags/tag84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0c3fd70d0237e0afca499836bbc1a221a11bfa3"/>
  <p:tag name="KSO_WM_NEWLAYOUT_GROUP_ID" val="layout_26"/>
  <p:tag name="KSO_WM_NEWLAYOUT_ID" val="slide_b529fd4d3bc968ad"/>
</p:tagLst>
</file>

<file path=ppt/tags/tag850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c7d50bbb58d6a923"/>
</p:tagLst>
</file>

<file path=ppt/tags/tag8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a738473a11bf50b7e58ab1f8bb1e2dcf857725a"/>
  <p:tag name="KSO_WM_NEWLAYOUT_GROUP_ID" val="layout_51"/>
  <p:tag name="KSO_WM_NEWLAYOUT_ID" val="slide_a54ba48d7bccbe13"/>
  <p:tag name="KSO_WM_UNIT_PRESET_TEXT" val="单击此处添加标题"/>
</p:tagLst>
</file>

<file path=ppt/tags/tag8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8b11fb466ec1f440a064fbac9ccc6962_0.png?Expires=1767092737\u0026AWSAccessKeyId=AKLTHzmNYxS86KQFnb2pvxtA\u0026Signature=fOwAIz0heo0OKHeDnh4H8PLoGgs%3D&quot;,&quot;product_name&quot;:&quot;wps-wpp-pc&quot;,&quot;intention_code&quot;:&quot;wps_wpp_generate_doc_pay&quot;}*auto_cache_hit_3.0.4_Mock_V1_prod*1767006335766_c49f8b_4739f89a7469-slide-8"/>
</p:tagLst>
</file>

<file path=ppt/tags/tag85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5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5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a54ba48d7bccbe13"/>
</p:tagLst>
</file>

<file path=ppt/tags/tag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c045ef3bfa23373c87ee465ab187db62ebb404"/>
  <p:tag name="KSO_WM_NEWLAYOUT_GROUP_ID" val="layout_29"/>
  <p:tag name="KSO_WM_NEWLAYOUT_ID" val="slide_78d8a79a88e32812"/>
  <p:tag name="KSO_WM_UNIT_PRESET_TEXT" val="单击此处添加标题"/>
</p:tagLst>
</file>

<file path=ppt/tags/tag8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6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86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66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8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69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8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7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78d8a79a88e32812"/>
</p:tagLst>
</file>

<file path=ppt/tags/tag8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27086310ca838d10b18c92dd0f6aca03d031339"/>
  <p:tag name="KSO_WM_NEWLAYOUT_GROUP_ID" val="layout_10021"/>
  <p:tag name="KSO_WM_NEWLAYOUT_ID" val="slide_500dee0f4d3930a0"/>
  <p:tag name="KSO_WM_UNIT_PRESET_TEXT" val="单击此处添加标题"/>
</p:tagLst>
</file>

<file path=ppt/tags/tag8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7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8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8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8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8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8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8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8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500dee0f4d3930a0"/>
</p:tagLst>
</file>

<file path=ppt/tags/tag8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8657f995625f0b6268eee3ca4984ac23592af2a"/>
  <p:tag name="KSO_WM_NEWLAYOUT_GROUP_ID" val="layout_59"/>
  <p:tag name="KSO_WM_NEWLAYOUT_ID" val="slide_dd04c759eae67f55"/>
  <p:tag name="KSO_WM_UNIT_PRESET_TEXT" val="单击此处添加标题"/>
</p:tagLst>
</file>

<file path=ppt/tags/tag8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ai-gateway-save.ks3-cn-beijing.ksyuncs.com/aigc-gateway-v2-prod/7f0bea22466944e592436f46e69a9a15_0.png?Expires=1767092746\u0026AWSAccessKeyId=AKLT9VJ0mcxR8yRlm6PIC9hY\u0026Signature=8WPpFtc5C7V%2Bu%2BAOpKpyJHG4YyQ%3D&quot;,&quot;product_name&quot;:&quot;wps-wpp-pc&quot;,&quot;intention_code&quot;:&quot;wps_wpp_generate_doc_pay&quot;}*auto_qwen_3.0.4_Mock_V1_prod*1767006335766_c49f8b_4739f89a7469-slide-11"/>
</p:tagLst>
</file>

<file path=ppt/tags/tag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893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dd04c759eae67f55"/>
</p:tagLst>
</file>

<file path=ppt/tags/tag8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b46894d23929fabb1628fce0f366b217874e16"/>
  <p:tag name="KSO_WM_NEWLAYOUT_GROUP_ID" val="layout_33"/>
  <p:tag name="KSO_WM_NEWLAYOUT_ID" val="slide_1e17d5da61e95530"/>
  <p:tag name="KSO_WM_UNIT_PRESET_TEXT" val="单击此处添加标题"/>
</p:tagLst>
</file>

<file path=ppt/tags/tag8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ab3c7b7508b80e798ab09e15b10058c2_0.png?Expires=1767092737\u0026AWSAccessKeyId=AKLTHzmNYxS86KQFnb2pvxtA\u0026Signature=M%2FlefDSoR14r60byrNO3VcrKS6w%3D&quot;,&quot;product_name&quot;:&quot;wps-wpp-pc&quot;,&quot;intention_code&quot;:&quot;wps_wpp_generate_doc_pay&quot;}*auto_cache_hit_3.0.4_Mock_V1_prod*1767006335766_c49f8b_4739f89a7469-slide-12"/>
</p:tagLst>
</file>

<file path=ppt/tags/tag89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90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0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0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1e17d5da61e95530"/>
</p:tagLst>
</file>

<file path=ppt/tags/tag9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99df91ea0d1d7b666d027af42cb849f4c7f473a"/>
  <p:tag name="KSO_WM_NEWLAYOUT_GROUP_ID" val="layout_26"/>
  <p:tag name="KSO_WM_NEWLAYOUT_ID" val="slide_89ef8a093ea5c45f"/>
  <p:tag name="KSO_WM_UNIT_PRESET_TEXT" val="单击此处添加标题"/>
</p:tagLst>
</file>

<file path=ppt/tags/tag9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ai-gateway-save.ks3-cn-beijing.ksyuncs.com/aigc-gateway-v2-prod/fe0c8c7a4133b74f651ca5fd7c70d5b7_0.png?Expires=1767092746\u0026AWSAccessKeyId=AKLT9VJ0mcxR8yRlm6PIC9hY\u0026Signature=oSAwvQuffCEYzQAMPKLdLyiAyCE%3D&quot;,&quot;product_name&quot;:&quot;wps-wpp-pc&quot;,&quot;intention_code&quot;:&quot;wps_wpp_generate_doc_pay&quot;}*auto_qwen_3.0.4_Mock_V1_prod*1767006335766_c49f8b_4739f89a7469-slide-13"/>
</p:tagLst>
</file>

<file path=ppt/tags/tag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9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1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ai_type&quot;:&quot;&quot;,&quot;id&quot;:&quot;&quot;}*_ai_*0"/>
</p:tagLst>
</file>

<file path=ppt/tags/tag9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1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89ef8a093ea5c45f"/>
</p:tagLst>
</file>

<file path=ppt/tags/tag9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620bd273eea12a51144861523d602f135199a98"/>
  <p:tag name="KSO_WM_NEWLAYOUT_GROUP_ID" val="layout_7"/>
  <p:tag name="KSO_WM_NEWLAYOUT_ID" val="slide_d1147064cadfae30"/>
  <p:tag name="KSO_WM_UNIT_PRESET_TEXT" val="单击此处添加标题"/>
</p:tagLst>
</file>

<file path=ppt/tags/tag9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26f09046-cb0e-4715-8792-c88cf8b8aa21.jpg?Expires=1798542343\u0026AWSAccessKeyId=AKLT9NSy7kh8TIS1UzNqLRY2\u0026Signature=0FOQZFaiqo1nLvEO9o8bc7TZJLM%3D&quot;,&quot;product_name&quot;:&quot;wps-wpp-pc&quot;,&quot;intention_code&quot;:&quot;wps_wpp_generate_doc_pay&quot;}*auto_qingqiu_3.0.4_Mock_V1_prod*1767006335766_c49f8b_4739f89a7469-slide-14"/>
</p:tagLst>
</file>

<file path=ppt/tags/tag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20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9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2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1147064cadfae30"/>
</p:tagLst>
</file>

<file path=ppt/tags/tag9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570a489457590098d1b67a51fac6b27ea17db5a"/>
  <p:tag name="KSO_WM_NEWLAYOUT_GROUP_ID" val="layout_60"/>
  <p:tag name="KSO_WM_NEWLAYOUT_ID" val="slide_2e2dbdde591b2dc4"/>
  <p:tag name="KSO_WM_UNIT_PRESET_TEXT" val="单击此处添加标题"/>
</p:tagLst>
</file>

<file path=ppt/tags/tag9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2251757c-fba2-4f5c-a6ac-4036a627da51.jpg?Expires=1798542341\u0026AWSAccessKeyId=AKLT9NSy7kh8TIS1UzNqLRY2\u0026Signature=V6z56dZxB2981pSby4E17uJbjKg%3D&quot;,&quot;product_name&quot;:&quot;wps-wpp-pc&quot;,&quot;intention_code&quot;:&quot;wps_wpp_generate_doc_pay&quot;}*auto_qingqiu_3.0.4_Mock_V1_prod*1767006335766_c49f8b_4739f89a7469-slide-15"/>
</p:tagLst>
</file>

<file path=ppt/tags/tag92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9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3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2e2dbdde591b2dc4"/>
</p:tagLst>
</file>

<file path=ppt/tags/tag9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28e4da0f57b5abb35ec6139154e80822d19e285"/>
  <p:tag name="KSO_WM_NEWLAYOUT_GROUP_ID" val="layout_41"/>
  <p:tag name="KSO_WM_NEWLAYOUT_ID" val="slide_a7d3d1236bf657f3"/>
  <p:tag name="KSO_WM_UNIT_PRESET_TEXT" val="单击此处添加标题"/>
</p:tagLst>
</file>

<file path=ppt/tags/tag9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3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938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9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9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4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4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943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9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4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a7d3d1236bf657f3"/>
</p:tagLst>
</file>

<file path=ppt/tags/tag9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56cd76543a51d2fccedb3665bf2317df341f228"/>
  <p:tag name="KSO_WM_NEWLAYOUT_GROUP_ID" val="layout_10012"/>
  <p:tag name="KSO_WM_NEWLAYOUT_ID" val="slide_ed19c0db6ed585c4"/>
  <p:tag name="KSO_WM_UNIT_PRESET_TEXT" val="单击此处添加标题"/>
</p:tagLst>
</file>

<file path=ppt/tags/tag9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87448088&quot;,&quot;product_name&quot;:&quot;wps-wpp-pc&quot;,&quot;intention_code&quot;:&quot;wps_wpp_generate_doc_pay&quot;}*auto_gallery_3.0.4_Mock_V1_prod*1767006335766_c49f8b_4739f89a7469-slide-17"/>
</p:tagLst>
</file>

<file path=ppt/tags/tag9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9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9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5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ed19c0db6ed585c4"/>
</p:tagLst>
</file>

<file path=ppt/tags/tag9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016e427acc6045b661b73d566b2557f2519e14d"/>
  <p:tag name="KSO_WM_NEWLAYOUT_GROUP_ID" val="layout_28"/>
  <p:tag name="KSO_WM_NEWLAYOUT_ID" val="slide_56f98c8abff1593d"/>
  <p:tag name="KSO_WM_UNIT_PRESET_TEXT" val="单击此处添加标题"/>
</p:tagLst>
</file>

<file path=ppt/tags/tag9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294d741b-a124-4873-a74c-1ecb0d89d306.jpg?Expires=1798542342\u0026AWSAccessKeyId=AKLT9NSy7kh8TIS1UzNqLRY2\u0026Signature=RVH7BPAiVqgG1fKPruUtuzlIckY%3D&quot;,&quot;product_name&quot;:&quot;wps-wpp-pc&quot;,&quot;intention_code&quot;:&quot;wps_wpp_generate_doc_pay&quot;}*auto_qingqiu_3.0.4_Mock_V1_prod*1767006335766_c49f8b_4739f89a7469-slide-18"/>
</p:tagLst>
</file>

<file path=ppt/tags/tag9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28bee3cb-dbd9-4952-96d0-38e8d768e49a.jpg?Expires=1798542341\u0026AWSAccessKeyId=AKLT9NSy7kh8TIS1UzNqLRY2\u0026Signature=utpOw2hplQqXGlMssYkF7fv6gCw%3D&quot;,&quot;product_name&quot;:&quot;wps-wpp-pc&quot;,&quot;intention_code&quot;:&quot;wps_wpp_generate_doc_pay&quot;}*auto_qingqiu_3.0.4_Mock_V1_prod*1767006335766_c49f8b_4739f89a7469-slide-18"/>
</p:tagLst>
</file>

<file path=ppt/tags/tag9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6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6f98c8abff1593d"/>
</p:tagLst>
</file>

<file path=ppt/tags/tag9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3d99245a73dc68d8cfc7fb930ec56f65600189"/>
  <p:tag name="KSO_WM_NEWLAYOUT_GROUP_ID" val="layout_44"/>
  <p:tag name="KSO_WM_NEWLAYOUT_ID" val="slide_de69d60d3d89adda"/>
  <p:tag name="KSO_WM_UNIT_PRESET_TEXT" val="单击此处添加标题"/>
</p:tagLst>
</file>

<file path=ppt/tags/tag9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6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7780871a-d20c-494c-8755-5b09458142c4.jpg?Expires=1798542341\u0026AWSAccessKeyId=AKLT9NSy7kh8TIS1UzNqLRY2\u0026Signature=b%2BY0IVSiFv4P16WOxYDUePkGbDY%3D&quot;,&quot;product_name&quot;:&quot;wps-wpp-pc&quot;,&quot;intention_code&quot;:&quot;wps_wpp_generate_doc_pay&quot;}*auto_qingqiu_3.0.4_Mock_V1_prod*1767006335766_c49f8b_4739f89a7469-slide-19"/>
</p:tagLst>
</file>

<file path=ppt/tags/tag9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9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7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ai_type&quot;:&quot;&quot;,&quot;id&quot;:&quot;&quot;}*_ai_*0"/>
</p:tagLst>
</file>

<file path=ppt/tags/tag9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9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6f73abf7-1656-42c8-a23c-6c6eb020b85d.jpg?Expires=1798542341\u0026AWSAccessKeyId=AKLT9NSy7kh8TIS1UzNqLRY2\u0026Signature=5QdYaBrKrvTbDhdktGylWiiZ5Yo%3D&quot;,&quot;product_name&quot;:&quot;wps-wpp-pc&quot;,&quot;intention_code&quot;:&quot;wps_wpp_generate_doc_pay&quot;}*auto_qingqiu_3.0.4_Mock_V1_prod*1767006335766_c49f8b_4739f89a7469-slide-19"/>
</p:tagLst>
</file>

<file path=ppt/tags/tag9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7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de69d60d3d89adda"/>
</p:tagLst>
</file>

<file path=ppt/tags/tag9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9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a272da03246c220c7688b2541d0af41b2f16d97"/>
  <p:tag name="KSO_WM_NEWLAYOUT_GROUP_ID" val="layout_10003"/>
  <p:tag name="KSO_WM_NEWLAYOUT_ID" val="slide_41b15e753c583406"/>
  <p:tag name="KSO_WM_UNIT_PRESET_TEXT" val="单击此处添加标题"/>
</p:tagLst>
</file>

<file path=ppt/tags/tag9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8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8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8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9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9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99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9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93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41b15e753c583406"/>
</p:tagLst>
</file>

<file path=ppt/tags/tag994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995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996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85850f360704f7213fedb379c0c1786050efab3"/>
  <p:tag name="KSO_WM_NEWLAYOUT_GROUP_ID" val="layout_10014"/>
  <p:tag name="KSO_WM_NEWLAYOUT_ID" val="slide_efa19404144709f7"/>
  <p:tag name="KSO_WM_UNIT_PRESET_TEXT" val="单击此处添加标题"/>
</p:tagLst>
</file>

<file path=ppt/tags/tag9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7c325407-1cf5-4231-ac4f-ecd3a7b1d104.jpg?Expires=1798542341\u0026AWSAccessKeyId=AKLT9NSy7kh8TIS1UzNqLRY2\u0026Signature=iczwRWS9xLt3vjAH7GCiSiEj65s%3D&quot;,&quot;product_name&quot;:&quot;wps-wpp-pc&quot;,&quot;intention_code&quot;:&quot;wps_wpp_generate_doc_pay&quot;}*auto_qingqiu_3.0.4_Mock_V1_prod*1767006335766_c49f8b_4739f89a7469-slide-21"/>
</p:tagLst>
</file>

<file path=ppt/tags/tag9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9">
      <a:dk1>
        <a:srgbClr val="000000"/>
      </a:dk1>
      <a:lt1>
        <a:srgbClr val="FFFFFF"/>
      </a:lt1>
      <a:dk2>
        <a:srgbClr val="3F3F3F"/>
      </a:dk2>
      <a:lt2>
        <a:srgbClr val="FFFDEB"/>
      </a:lt2>
      <a:accent1>
        <a:srgbClr val="00C461"/>
      </a:accent1>
      <a:accent2>
        <a:srgbClr val="FFC858"/>
      </a:accent2>
      <a:accent3>
        <a:srgbClr val="0C89F0"/>
      </a:accent3>
      <a:accent4>
        <a:srgbClr val="B71CC3"/>
      </a:accent4>
      <a:accent5>
        <a:srgbClr val="181FB1"/>
      </a:accent5>
      <a:accent6>
        <a:srgbClr val="33CCFF"/>
      </a:accent6>
      <a:hlink>
        <a:srgbClr val="0563C1"/>
      </a:hlink>
      <a:folHlink>
        <a:srgbClr val="954F72"/>
      </a:folHlink>
    </a:clrScheme>
    <a:fontScheme name="自定义 8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DCD6CA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7508</Words>
  <Application>WPS 演示</Application>
  <PresentationFormat>宽屏</PresentationFormat>
  <Paragraphs>944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58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Wingdings</vt:lpstr>
      <vt:lpstr>MiSans Normal</vt:lpstr>
      <vt:lpstr>MiSans Heavy</vt:lpstr>
      <vt:lpstr>Arial Unicode MS</vt:lpstr>
      <vt:lpstr>Calibri</vt:lpstr>
      <vt:lpstr>Times New Roman</vt:lpstr>
      <vt:lpstr>Office 主题</vt:lpstr>
      <vt:lpstr>1_Office 主题</vt:lpstr>
      <vt:lpstr>第7章 信息检索应用</vt:lpstr>
      <vt:lpstr>目录：</vt:lpstr>
      <vt:lpstr>信息检索应用</vt:lpstr>
      <vt:lpstr>信息检索应用</vt:lpstr>
      <vt:lpstr>创新创业的信息检索与利用</vt:lpstr>
      <vt:lpstr>创新创业的信息检索与利用：创新资源与项目的选择</vt:lpstr>
      <vt:lpstr>创新创业的信息检索与利用：创新资源与项目的选择</vt:lpstr>
      <vt:lpstr>创新创业的信息检索与利用：创新资源与项目的选择</vt:lpstr>
      <vt:lpstr>创新创业的信息检索与利用：创新创业项目的市场调查</vt:lpstr>
      <vt:lpstr>创新创业的信息检索与利用：创新创业项目的市场调查</vt:lpstr>
      <vt:lpstr>创新创业的信息检索与利用：创新创业项目的市场调查</vt:lpstr>
      <vt:lpstr>创新创业的信息检索与利用：创新创业项目的市场调查</vt:lpstr>
      <vt:lpstr>创新创业的信息检索与利用：创新创业项目的市场调查</vt:lpstr>
      <vt:lpstr>创新创业的信息检索与利用：创新创业政策扶持</vt:lpstr>
      <vt:lpstr>创新创业的信息检索与利用：创新创业政策扶持</vt:lpstr>
      <vt:lpstr>创新创业的信息检索与利用：创新创业政策扶持</vt:lpstr>
      <vt:lpstr>创新创业的信息检索与利用：创新创业政策扶持</vt:lpstr>
      <vt:lpstr>创新创业的信息检索与利用：创新创业政策扶持</vt:lpstr>
      <vt:lpstr>创新创业的信息检索与利用：全国性创新创业大赛</vt:lpstr>
      <vt:lpstr>创新创业的信息检索与利用：全国性创新创业大赛</vt:lpstr>
      <vt:lpstr>创新创业的信息检索与利用：全国性创新创业大赛</vt:lpstr>
      <vt:lpstr>创新创业的信息检索与利用</vt:lpstr>
      <vt:lpstr>考研信息检索与利用</vt:lpstr>
      <vt:lpstr>考研信息检索与利用：查找报考学校和专业</vt:lpstr>
      <vt:lpstr>考研信息检索与利用：查找报考学校和专业</vt:lpstr>
      <vt:lpstr>考研信息检索与利用：检索导师信息</vt:lpstr>
      <vt:lpstr>考研信息检索与利用：检索导师信息</vt:lpstr>
      <vt:lpstr>考研信息检索与利用：考研复习资料检索</vt:lpstr>
      <vt:lpstr>考研信息检索与利用：考研复习资料检索</vt:lpstr>
      <vt:lpstr>考研信息检索与利用：考研复习资料检索</vt:lpstr>
      <vt:lpstr>考研信息检索与利用：考研复习资料检索</vt:lpstr>
      <vt:lpstr>考研信息检索与利用</vt:lpstr>
      <vt:lpstr>就业信息检索与利用</vt:lpstr>
      <vt:lpstr>就业信息检索与利用：就业信息获取方式与渠道</vt:lpstr>
      <vt:lpstr>就业信息检索与利用：就业信息获取方式与渠道</vt:lpstr>
      <vt:lpstr>就业信息检索与利用：就业信息获取方式与渠道</vt:lpstr>
      <vt:lpstr>就业信息检索与利用：企业信息检索的内容与途径</vt:lpstr>
      <vt:lpstr>就业信息检索与利用：企业信息检索的内容与途径</vt:lpstr>
      <vt:lpstr>就业信息检索与利用：企业信息检索的内容与途径</vt:lpstr>
      <vt:lpstr>就业信息检索与利用</vt:lpstr>
      <vt:lpstr>留学信息检索与利用</vt:lpstr>
      <vt:lpstr>留学信息检索与利用：留学信息</vt:lpstr>
      <vt:lpstr>留学信息检索与利用：留学信息</vt:lpstr>
      <vt:lpstr>留学信息检索与利用：留学信息</vt:lpstr>
      <vt:lpstr>留学信息检索与利用：留学信息</vt:lpstr>
      <vt:lpstr>留学信息检索与利用：留学信息</vt:lpstr>
      <vt:lpstr>留学信息检索与利用：留学信息的检索</vt:lpstr>
      <vt:lpstr>留学信息检索与利用：留学信息的检索</vt:lpstr>
      <vt:lpstr>留学信息检索与利用：留学信息的检索</vt:lpstr>
      <vt:lpstr>留学信息检索与利用</vt:lpstr>
      <vt:lpstr>公务员考试信息检索与利用</vt:lpstr>
      <vt:lpstr>公务员考试信息检索与利用：报考和录取阶段信息获取</vt:lpstr>
      <vt:lpstr>公务员考试信息检索与利用：报考和录取阶段信息获取</vt:lpstr>
      <vt:lpstr>公务员考试信息检索与利用：报考和录取阶段信息获取</vt:lpstr>
      <vt:lpstr>公务员考试信息检索与利用：复习备考阶段信息获取</vt:lpstr>
      <vt:lpstr>公务员考试信息检索与利用：复习备考阶段信息获取</vt:lpstr>
      <vt:lpstr>公务员考试信息检索与利用：复习备考阶段信息获取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第7章 信息检索应用</dc:title>
  <dc:creator/>
  <cp:lastModifiedBy>刘丽</cp:lastModifiedBy>
  <cp:revision>1</cp:revision>
  <dcterms:created xsi:type="dcterms:W3CDTF">2025-12-30T06:33:03Z</dcterms:created>
  <dcterms:modified xsi:type="dcterms:W3CDTF">2025-12-30T06:33:03Z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v1.0_ai_69796632452</vt:lpwstr>
  </property>
</Properties>
</file>